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86" r:id="rId1"/>
  </p:sldMasterIdLst>
  <p:notesMasterIdLst>
    <p:notesMasterId r:id="rId56"/>
  </p:notesMasterIdLst>
  <p:handoutMasterIdLst>
    <p:handoutMasterId r:id="rId57"/>
  </p:handoutMasterIdLst>
  <p:sldIdLst>
    <p:sldId id="374" r:id="rId2"/>
    <p:sldId id="284" r:id="rId3"/>
    <p:sldId id="304" r:id="rId4"/>
    <p:sldId id="305" r:id="rId5"/>
    <p:sldId id="310" r:id="rId6"/>
    <p:sldId id="303" r:id="rId7"/>
    <p:sldId id="316" r:id="rId8"/>
    <p:sldId id="369" r:id="rId9"/>
    <p:sldId id="370" r:id="rId10"/>
    <p:sldId id="371" r:id="rId11"/>
    <p:sldId id="319" r:id="rId12"/>
    <p:sldId id="289" r:id="rId13"/>
    <p:sldId id="327" r:id="rId14"/>
    <p:sldId id="321" r:id="rId15"/>
    <p:sldId id="329" r:id="rId16"/>
    <p:sldId id="326" r:id="rId17"/>
    <p:sldId id="328" r:id="rId18"/>
    <p:sldId id="324" r:id="rId19"/>
    <p:sldId id="330" r:id="rId20"/>
    <p:sldId id="323" r:id="rId21"/>
    <p:sldId id="325" r:id="rId22"/>
    <p:sldId id="331" r:id="rId23"/>
    <p:sldId id="332" r:id="rId24"/>
    <p:sldId id="333" r:id="rId25"/>
    <p:sldId id="337" r:id="rId26"/>
    <p:sldId id="338" r:id="rId27"/>
    <p:sldId id="339" r:id="rId28"/>
    <p:sldId id="340" r:id="rId29"/>
    <p:sldId id="320" r:id="rId30"/>
    <p:sldId id="288" r:id="rId31"/>
    <p:sldId id="295" r:id="rId32"/>
    <p:sldId id="361" r:id="rId33"/>
    <p:sldId id="318" r:id="rId34"/>
    <p:sldId id="341" r:id="rId35"/>
    <p:sldId id="343" r:id="rId36"/>
    <p:sldId id="342" r:id="rId37"/>
    <p:sldId id="344" r:id="rId38"/>
    <p:sldId id="345" r:id="rId39"/>
    <p:sldId id="346" r:id="rId40"/>
    <p:sldId id="348" r:id="rId41"/>
    <p:sldId id="349" r:id="rId42"/>
    <p:sldId id="347" r:id="rId43"/>
    <p:sldId id="350" r:id="rId44"/>
    <p:sldId id="352" r:id="rId45"/>
    <p:sldId id="355" r:id="rId46"/>
    <p:sldId id="377" r:id="rId47"/>
    <p:sldId id="354" r:id="rId48"/>
    <p:sldId id="356" r:id="rId49"/>
    <p:sldId id="367" r:id="rId50"/>
    <p:sldId id="375" r:id="rId51"/>
    <p:sldId id="353" r:id="rId52"/>
    <p:sldId id="372" r:id="rId53"/>
    <p:sldId id="364" r:id="rId54"/>
    <p:sldId id="373" r:id="rId5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handoutMaster" Target="handoutMasters/handoutMaster1.xml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83A729C-F93B-4DCF-8ADC-09BA4A919AD1}" type="doc">
      <dgm:prSet loTypeId="urn:microsoft.com/office/officeart/2005/8/layout/hProcess11" loCatId="process" qsTypeId="urn:microsoft.com/office/officeart/2005/8/quickstyle/simple5" qsCatId="simple" csTypeId="urn:microsoft.com/office/officeart/2005/8/colors/colorful4" csCatId="colorful" phldr="1"/>
      <dgm:spPr/>
    </dgm:pt>
    <dgm:pt modelId="{C0CD72CD-1F94-47B6-B70F-0BFE18A92D60}">
      <dgm:prSet phldrT="[Text]" custT="1"/>
      <dgm:spPr/>
      <dgm:t>
        <a:bodyPr/>
        <a:lstStyle/>
        <a:p>
          <a:r>
            <a:rPr lang="th-TH" sz="4800" b="1" dirty="0">
              <a:cs typeface="+mj-cs"/>
            </a:rPr>
            <a:t>เดือนที่ 1 </a:t>
          </a:r>
        </a:p>
        <a:p>
          <a:r>
            <a:rPr lang="th-TH" altLang="ko-KR" sz="3600" b="0" dirty="0">
              <a:cs typeface="+mj-cs"/>
            </a:rPr>
            <a:t>เตรียมตัว</a:t>
          </a:r>
          <a:endParaRPr lang="en-US" sz="3600" b="0" dirty="0">
            <a:cs typeface="+mj-cs"/>
          </a:endParaRPr>
        </a:p>
      </dgm:t>
    </dgm:pt>
    <dgm:pt modelId="{ECBBA97C-C95D-443F-B516-A9379ECABE63}" type="parTrans" cxnId="{F083F0B5-0CB3-4738-84ED-97C81D534475}">
      <dgm:prSet/>
      <dgm:spPr/>
      <dgm:t>
        <a:bodyPr/>
        <a:lstStyle/>
        <a:p>
          <a:endParaRPr lang="en-US" sz="3600">
            <a:cs typeface="+mj-cs"/>
          </a:endParaRPr>
        </a:p>
      </dgm:t>
    </dgm:pt>
    <dgm:pt modelId="{9D3D2C1F-8A30-40D8-850C-6D5D7D46C539}" type="sibTrans" cxnId="{F083F0B5-0CB3-4738-84ED-97C81D534475}">
      <dgm:prSet/>
      <dgm:spPr/>
      <dgm:t>
        <a:bodyPr/>
        <a:lstStyle/>
        <a:p>
          <a:endParaRPr lang="en-US" sz="3600">
            <a:cs typeface="+mj-cs"/>
          </a:endParaRPr>
        </a:p>
      </dgm:t>
    </dgm:pt>
    <dgm:pt modelId="{3F4A2167-6217-42A9-B4D0-CE71AFA694D3}">
      <dgm:prSet phldrT="[Text]" custT="1"/>
      <dgm:spPr/>
      <dgm:t>
        <a:bodyPr/>
        <a:lstStyle/>
        <a:p>
          <a:r>
            <a:rPr lang="th-TH" sz="4800" b="1" dirty="0">
              <a:cs typeface="+mj-cs"/>
            </a:rPr>
            <a:t>เดือนที่ 2 </a:t>
          </a:r>
        </a:p>
        <a:p>
          <a:r>
            <a:rPr lang="th-TH" altLang="ko-KR" sz="3600" dirty="0">
              <a:latin typeface="Angsana New" panose="02020603050405020304" pitchFamily="18" charset="-34"/>
              <a:cs typeface="+mj-cs"/>
            </a:rPr>
            <a:t>เริ่มลงมือทำ</a:t>
          </a:r>
          <a:endParaRPr lang="en-US" sz="3600" dirty="0">
            <a:cs typeface="+mj-cs"/>
          </a:endParaRPr>
        </a:p>
      </dgm:t>
    </dgm:pt>
    <dgm:pt modelId="{E40ED53B-C94C-4F20-BB2F-0FC0B8D8D186}" type="parTrans" cxnId="{407C80F3-7F8C-4821-8607-288AC8C9CDAA}">
      <dgm:prSet/>
      <dgm:spPr/>
      <dgm:t>
        <a:bodyPr/>
        <a:lstStyle/>
        <a:p>
          <a:endParaRPr lang="en-US" sz="3600">
            <a:cs typeface="+mj-cs"/>
          </a:endParaRPr>
        </a:p>
      </dgm:t>
    </dgm:pt>
    <dgm:pt modelId="{6C0B0A91-7303-4645-8C3F-7B4742263CB8}" type="sibTrans" cxnId="{407C80F3-7F8C-4821-8607-288AC8C9CDAA}">
      <dgm:prSet/>
      <dgm:spPr/>
      <dgm:t>
        <a:bodyPr/>
        <a:lstStyle/>
        <a:p>
          <a:endParaRPr lang="en-US" sz="3600">
            <a:cs typeface="+mj-cs"/>
          </a:endParaRPr>
        </a:p>
      </dgm:t>
    </dgm:pt>
    <dgm:pt modelId="{DE69ECDB-4EDB-4624-8208-359A61B30F10}">
      <dgm:prSet phldrT="[Text]" custT="1"/>
      <dgm:spPr/>
      <dgm:t>
        <a:bodyPr/>
        <a:lstStyle/>
        <a:p>
          <a:r>
            <a:rPr lang="th-TH" sz="4800" b="1" dirty="0">
              <a:cs typeface="+mj-cs"/>
            </a:rPr>
            <a:t>เดือนที่ 3 </a:t>
          </a:r>
        </a:p>
        <a:p>
          <a:r>
            <a:rPr lang="th-TH" altLang="ko-KR" sz="3600" dirty="0">
              <a:latin typeface="Angsana New" panose="02020603050405020304" pitchFamily="18" charset="-34"/>
              <a:cs typeface="+mj-cs"/>
            </a:rPr>
            <a:t>แก้ </a:t>
          </a:r>
          <a:r>
            <a:rPr lang="en-US" altLang="ko-KR" sz="3600" dirty="0">
              <a:latin typeface="Angsana New" panose="02020603050405020304" pitchFamily="18" charset="-34"/>
              <a:cs typeface="+mj-cs"/>
            </a:rPr>
            <a:t>Bug</a:t>
          </a:r>
          <a:endParaRPr lang="en-US" sz="3600" dirty="0">
            <a:cs typeface="+mj-cs"/>
          </a:endParaRPr>
        </a:p>
      </dgm:t>
    </dgm:pt>
    <dgm:pt modelId="{09379CF3-B80E-40CB-927D-33781FC623A7}" type="parTrans" cxnId="{AC084080-1800-4ED3-8074-06E76428A9E8}">
      <dgm:prSet/>
      <dgm:spPr/>
      <dgm:t>
        <a:bodyPr/>
        <a:lstStyle/>
        <a:p>
          <a:endParaRPr lang="en-US" sz="3600">
            <a:cs typeface="+mj-cs"/>
          </a:endParaRPr>
        </a:p>
      </dgm:t>
    </dgm:pt>
    <dgm:pt modelId="{A7168C93-C2CF-4F43-8C90-53F9805FC657}" type="sibTrans" cxnId="{AC084080-1800-4ED3-8074-06E76428A9E8}">
      <dgm:prSet/>
      <dgm:spPr/>
      <dgm:t>
        <a:bodyPr/>
        <a:lstStyle/>
        <a:p>
          <a:endParaRPr lang="en-US" sz="3600">
            <a:cs typeface="+mj-cs"/>
          </a:endParaRPr>
        </a:p>
      </dgm:t>
    </dgm:pt>
    <dgm:pt modelId="{B74FFCC9-49D6-4734-A774-EF793050CCF4}">
      <dgm:prSet phldrT="[Text]" custT="1"/>
      <dgm:spPr/>
      <dgm:t>
        <a:bodyPr/>
        <a:lstStyle/>
        <a:p>
          <a:r>
            <a:rPr lang="th-TH" sz="4800" b="1" dirty="0">
              <a:cs typeface="+mj-cs"/>
            </a:rPr>
            <a:t>เดือนที่ 4 </a:t>
          </a:r>
        </a:p>
        <a:p>
          <a:r>
            <a:rPr lang="th-TH" altLang="ko-KR" sz="3600" dirty="0">
              <a:latin typeface="Angsana New" panose="02020603050405020304" pitchFamily="18" charset="-34"/>
              <a:cs typeface="+mj-cs"/>
            </a:rPr>
            <a:t>ทดสอบโปรแกรม</a:t>
          </a:r>
          <a:endParaRPr lang="en-US" sz="3600" dirty="0">
            <a:cs typeface="+mj-cs"/>
          </a:endParaRPr>
        </a:p>
      </dgm:t>
    </dgm:pt>
    <dgm:pt modelId="{883E38C8-7D93-4E2B-ABBD-6F1743B92136}" type="parTrans" cxnId="{1E6CF336-C39D-4AB5-9F92-4132E40E9346}">
      <dgm:prSet/>
      <dgm:spPr/>
      <dgm:t>
        <a:bodyPr/>
        <a:lstStyle/>
        <a:p>
          <a:endParaRPr lang="en-US" sz="3600">
            <a:cs typeface="+mj-cs"/>
          </a:endParaRPr>
        </a:p>
      </dgm:t>
    </dgm:pt>
    <dgm:pt modelId="{2C68BB0E-7105-4B3D-8958-B3A04A966766}" type="sibTrans" cxnId="{1E6CF336-C39D-4AB5-9F92-4132E40E9346}">
      <dgm:prSet/>
      <dgm:spPr/>
      <dgm:t>
        <a:bodyPr/>
        <a:lstStyle/>
        <a:p>
          <a:endParaRPr lang="en-US" sz="3600">
            <a:cs typeface="+mj-cs"/>
          </a:endParaRPr>
        </a:p>
      </dgm:t>
    </dgm:pt>
    <dgm:pt modelId="{E8556BC2-CABE-4EEF-A8FF-39F8C41A6C4D}" type="pres">
      <dgm:prSet presAssocID="{183A729C-F93B-4DCF-8ADC-09BA4A919AD1}" presName="Name0" presStyleCnt="0">
        <dgm:presLayoutVars>
          <dgm:dir/>
          <dgm:resizeHandles val="exact"/>
        </dgm:presLayoutVars>
      </dgm:prSet>
      <dgm:spPr/>
    </dgm:pt>
    <dgm:pt modelId="{15C7A414-6754-44F6-ACCA-8052D43463F5}" type="pres">
      <dgm:prSet presAssocID="{183A729C-F93B-4DCF-8ADC-09BA4A919AD1}" presName="arrow" presStyleLbl="bgShp" presStyleIdx="0" presStyleCnt="1"/>
      <dgm:spPr/>
    </dgm:pt>
    <dgm:pt modelId="{B5AF30C4-211B-41F5-BBD3-6D0D6808B52B}" type="pres">
      <dgm:prSet presAssocID="{183A729C-F93B-4DCF-8ADC-09BA4A919AD1}" presName="points" presStyleCnt="0"/>
      <dgm:spPr/>
    </dgm:pt>
    <dgm:pt modelId="{5D97EC53-5B8A-4BC4-9B2D-D8EBE86FC9DC}" type="pres">
      <dgm:prSet presAssocID="{C0CD72CD-1F94-47B6-B70F-0BFE18A92D60}" presName="compositeA" presStyleCnt="0"/>
      <dgm:spPr/>
    </dgm:pt>
    <dgm:pt modelId="{4042308B-6090-49B8-A431-84AB3445D0D1}" type="pres">
      <dgm:prSet presAssocID="{C0CD72CD-1F94-47B6-B70F-0BFE18A92D60}" presName="textA" presStyleLbl="revTx" presStyleIdx="0" presStyleCnt="4">
        <dgm:presLayoutVars>
          <dgm:bulletEnabled val="1"/>
        </dgm:presLayoutVars>
      </dgm:prSet>
      <dgm:spPr/>
    </dgm:pt>
    <dgm:pt modelId="{E10D325C-3AFE-4EF8-9B53-1EAC32C955FB}" type="pres">
      <dgm:prSet presAssocID="{C0CD72CD-1F94-47B6-B70F-0BFE18A92D60}" presName="circleA" presStyleLbl="node1" presStyleIdx="0" presStyleCnt="4"/>
      <dgm:spPr/>
    </dgm:pt>
    <dgm:pt modelId="{19DFFA33-E09D-4335-A8CC-3ADE7686B73C}" type="pres">
      <dgm:prSet presAssocID="{C0CD72CD-1F94-47B6-B70F-0BFE18A92D60}" presName="spaceA" presStyleCnt="0"/>
      <dgm:spPr/>
    </dgm:pt>
    <dgm:pt modelId="{DF63C0B7-E972-4D1C-81F2-980CBA752686}" type="pres">
      <dgm:prSet presAssocID="{9D3D2C1F-8A30-40D8-850C-6D5D7D46C539}" presName="space" presStyleCnt="0"/>
      <dgm:spPr/>
    </dgm:pt>
    <dgm:pt modelId="{E1E21889-11C7-4B25-84E3-969FF90B5815}" type="pres">
      <dgm:prSet presAssocID="{3F4A2167-6217-42A9-B4D0-CE71AFA694D3}" presName="compositeB" presStyleCnt="0"/>
      <dgm:spPr/>
    </dgm:pt>
    <dgm:pt modelId="{C538B68A-9FFE-4953-BE51-A9987EC1FB4A}" type="pres">
      <dgm:prSet presAssocID="{3F4A2167-6217-42A9-B4D0-CE71AFA694D3}" presName="textB" presStyleLbl="revTx" presStyleIdx="1" presStyleCnt="4">
        <dgm:presLayoutVars>
          <dgm:bulletEnabled val="1"/>
        </dgm:presLayoutVars>
      </dgm:prSet>
      <dgm:spPr/>
    </dgm:pt>
    <dgm:pt modelId="{4AEE73CC-794E-4F77-80DD-91D68A58D1FD}" type="pres">
      <dgm:prSet presAssocID="{3F4A2167-6217-42A9-B4D0-CE71AFA694D3}" presName="circleB" presStyleLbl="node1" presStyleIdx="1" presStyleCnt="4"/>
      <dgm:spPr/>
    </dgm:pt>
    <dgm:pt modelId="{5D74D4B4-A602-4144-A422-088498337185}" type="pres">
      <dgm:prSet presAssocID="{3F4A2167-6217-42A9-B4D0-CE71AFA694D3}" presName="spaceB" presStyleCnt="0"/>
      <dgm:spPr/>
    </dgm:pt>
    <dgm:pt modelId="{7FD5AF7B-F4F4-4B95-A2CE-ECA7B195F30B}" type="pres">
      <dgm:prSet presAssocID="{6C0B0A91-7303-4645-8C3F-7B4742263CB8}" presName="space" presStyleCnt="0"/>
      <dgm:spPr/>
    </dgm:pt>
    <dgm:pt modelId="{477010A8-5F5D-476C-BBD7-6B27FEBC227D}" type="pres">
      <dgm:prSet presAssocID="{DE69ECDB-4EDB-4624-8208-359A61B30F10}" presName="compositeA" presStyleCnt="0"/>
      <dgm:spPr/>
    </dgm:pt>
    <dgm:pt modelId="{7FEE9138-2B16-4FC8-B7A9-92C921D122B9}" type="pres">
      <dgm:prSet presAssocID="{DE69ECDB-4EDB-4624-8208-359A61B30F10}" presName="textA" presStyleLbl="revTx" presStyleIdx="2" presStyleCnt="4">
        <dgm:presLayoutVars>
          <dgm:bulletEnabled val="1"/>
        </dgm:presLayoutVars>
      </dgm:prSet>
      <dgm:spPr/>
    </dgm:pt>
    <dgm:pt modelId="{43E41A1D-CEE5-40D0-8C3B-4CD1144E4290}" type="pres">
      <dgm:prSet presAssocID="{DE69ECDB-4EDB-4624-8208-359A61B30F10}" presName="circleA" presStyleLbl="node1" presStyleIdx="2" presStyleCnt="4"/>
      <dgm:spPr/>
    </dgm:pt>
    <dgm:pt modelId="{2C7F1604-A47C-44AA-80D1-0C3F7BAE0E93}" type="pres">
      <dgm:prSet presAssocID="{DE69ECDB-4EDB-4624-8208-359A61B30F10}" presName="spaceA" presStyleCnt="0"/>
      <dgm:spPr/>
    </dgm:pt>
    <dgm:pt modelId="{B0F223E8-DBAC-4F4A-B581-A730CF4C0D26}" type="pres">
      <dgm:prSet presAssocID="{A7168C93-C2CF-4F43-8C90-53F9805FC657}" presName="space" presStyleCnt="0"/>
      <dgm:spPr/>
    </dgm:pt>
    <dgm:pt modelId="{B3AB7D96-AC3B-42D5-9A36-C7F8089FE8F5}" type="pres">
      <dgm:prSet presAssocID="{B74FFCC9-49D6-4734-A774-EF793050CCF4}" presName="compositeB" presStyleCnt="0"/>
      <dgm:spPr/>
    </dgm:pt>
    <dgm:pt modelId="{DBA52685-FB5C-46CF-9BD3-5783E1453B0F}" type="pres">
      <dgm:prSet presAssocID="{B74FFCC9-49D6-4734-A774-EF793050CCF4}" presName="textB" presStyleLbl="revTx" presStyleIdx="3" presStyleCnt="4">
        <dgm:presLayoutVars>
          <dgm:bulletEnabled val="1"/>
        </dgm:presLayoutVars>
      </dgm:prSet>
      <dgm:spPr/>
    </dgm:pt>
    <dgm:pt modelId="{B121E0DD-C405-4F8F-89C1-565B563661AB}" type="pres">
      <dgm:prSet presAssocID="{B74FFCC9-49D6-4734-A774-EF793050CCF4}" presName="circleB" presStyleLbl="node1" presStyleIdx="3" presStyleCnt="4"/>
      <dgm:spPr/>
    </dgm:pt>
    <dgm:pt modelId="{F29BE3C4-2554-49F2-A3A6-553177179E49}" type="pres">
      <dgm:prSet presAssocID="{B74FFCC9-49D6-4734-A774-EF793050CCF4}" presName="spaceB" presStyleCnt="0"/>
      <dgm:spPr/>
    </dgm:pt>
  </dgm:ptLst>
  <dgm:cxnLst>
    <dgm:cxn modelId="{0E8D0723-209F-41C3-9A35-0707092765D7}" type="presOf" srcId="{3F4A2167-6217-42A9-B4D0-CE71AFA694D3}" destId="{C538B68A-9FFE-4953-BE51-A9987EC1FB4A}" srcOrd="0" destOrd="0" presId="urn:microsoft.com/office/officeart/2005/8/layout/hProcess11"/>
    <dgm:cxn modelId="{1E6CF336-C39D-4AB5-9F92-4132E40E9346}" srcId="{183A729C-F93B-4DCF-8ADC-09BA4A919AD1}" destId="{B74FFCC9-49D6-4734-A774-EF793050CCF4}" srcOrd="3" destOrd="0" parTransId="{883E38C8-7D93-4E2B-ABBD-6F1743B92136}" sibTransId="{2C68BB0E-7105-4B3D-8958-B3A04A966766}"/>
    <dgm:cxn modelId="{0127673B-621D-4F09-A4DD-7329777E1C28}" type="presOf" srcId="{DE69ECDB-4EDB-4624-8208-359A61B30F10}" destId="{7FEE9138-2B16-4FC8-B7A9-92C921D122B9}" srcOrd="0" destOrd="0" presId="urn:microsoft.com/office/officeart/2005/8/layout/hProcess11"/>
    <dgm:cxn modelId="{6BCDA55F-0B54-4AB2-AA66-FE3F04147345}" type="presOf" srcId="{B74FFCC9-49D6-4734-A774-EF793050CCF4}" destId="{DBA52685-FB5C-46CF-9BD3-5783E1453B0F}" srcOrd="0" destOrd="0" presId="urn:microsoft.com/office/officeart/2005/8/layout/hProcess11"/>
    <dgm:cxn modelId="{696B184F-6901-40F0-B623-05553BD8BDFB}" type="presOf" srcId="{C0CD72CD-1F94-47B6-B70F-0BFE18A92D60}" destId="{4042308B-6090-49B8-A431-84AB3445D0D1}" srcOrd="0" destOrd="0" presId="urn:microsoft.com/office/officeart/2005/8/layout/hProcess11"/>
    <dgm:cxn modelId="{0C0D9955-611C-48B8-A2D3-E44398043B59}" type="presOf" srcId="{183A729C-F93B-4DCF-8ADC-09BA4A919AD1}" destId="{E8556BC2-CABE-4EEF-A8FF-39F8C41A6C4D}" srcOrd="0" destOrd="0" presId="urn:microsoft.com/office/officeart/2005/8/layout/hProcess11"/>
    <dgm:cxn modelId="{AC084080-1800-4ED3-8074-06E76428A9E8}" srcId="{183A729C-F93B-4DCF-8ADC-09BA4A919AD1}" destId="{DE69ECDB-4EDB-4624-8208-359A61B30F10}" srcOrd="2" destOrd="0" parTransId="{09379CF3-B80E-40CB-927D-33781FC623A7}" sibTransId="{A7168C93-C2CF-4F43-8C90-53F9805FC657}"/>
    <dgm:cxn modelId="{F083F0B5-0CB3-4738-84ED-97C81D534475}" srcId="{183A729C-F93B-4DCF-8ADC-09BA4A919AD1}" destId="{C0CD72CD-1F94-47B6-B70F-0BFE18A92D60}" srcOrd="0" destOrd="0" parTransId="{ECBBA97C-C95D-443F-B516-A9379ECABE63}" sibTransId="{9D3D2C1F-8A30-40D8-850C-6D5D7D46C539}"/>
    <dgm:cxn modelId="{407C80F3-7F8C-4821-8607-288AC8C9CDAA}" srcId="{183A729C-F93B-4DCF-8ADC-09BA4A919AD1}" destId="{3F4A2167-6217-42A9-B4D0-CE71AFA694D3}" srcOrd="1" destOrd="0" parTransId="{E40ED53B-C94C-4F20-BB2F-0FC0B8D8D186}" sibTransId="{6C0B0A91-7303-4645-8C3F-7B4742263CB8}"/>
    <dgm:cxn modelId="{94F12E5C-0BE5-4671-8283-2962D90E464D}" type="presParOf" srcId="{E8556BC2-CABE-4EEF-A8FF-39F8C41A6C4D}" destId="{15C7A414-6754-44F6-ACCA-8052D43463F5}" srcOrd="0" destOrd="0" presId="urn:microsoft.com/office/officeart/2005/8/layout/hProcess11"/>
    <dgm:cxn modelId="{70FC7852-95DE-4301-AF87-D90DF080AF0B}" type="presParOf" srcId="{E8556BC2-CABE-4EEF-A8FF-39F8C41A6C4D}" destId="{B5AF30C4-211B-41F5-BBD3-6D0D6808B52B}" srcOrd="1" destOrd="0" presId="urn:microsoft.com/office/officeart/2005/8/layout/hProcess11"/>
    <dgm:cxn modelId="{1DFAC705-2B85-42D6-AA22-DF0D8D34587E}" type="presParOf" srcId="{B5AF30C4-211B-41F5-BBD3-6D0D6808B52B}" destId="{5D97EC53-5B8A-4BC4-9B2D-D8EBE86FC9DC}" srcOrd="0" destOrd="0" presId="urn:microsoft.com/office/officeart/2005/8/layout/hProcess11"/>
    <dgm:cxn modelId="{74B48895-B3AE-4D6B-9B0E-7AC186767110}" type="presParOf" srcId="{5D97EC53-5B8A-4BC4-9B2D-D8EBE86FC9DC}" destId="{4042308B-6090-49B8-A431-84AB3445D0D1}" srcOrd="0" destOrd="0" presId="urn:microsoft.com/office/officeart/2005/8/layout/hProcess11"/>
    <dgm:cxn modelId="{81194A8B-A178-42E6-AEA6-FE06B7383D0E}" type="presParOf" srcId="{5D97EC53-5B8A-4BC4-9B2D-D8EBE86FC9DC}" destId="{E10D325C-3AFE-4EF8-9B53-1EAC32C955FB}" srcOrd="1" destOrd="0" presId="urn:microsoft.com/office/officeart/2005/8/layout/hProcess11"/>
    <dgm:cxn modelId="{78BEA0EE-CAAD-4C79-984D-EB6F6265EE5C}" type="presParOf" srcId="{5D97EC53-5B8A-4BC4-9B2D-D8EBE86FC9DC}" destId="{19DFFA33-E09D-4335-A8CC-3ADE7686B73C}" srcOrd="2" destOrd="0" presId="urn:microsoft.com/office/officeart/2005/8/layout/hProcess11"/>
    <dgm:cxn modelId="{DDD015AC-F1AC-433F-BDEF-99C858E36521}" type="presParOf" srcId="{B5AF30C4-211B-41F5-BBD3-6D0D6808B52B}" destId="{DF63C0B7-E972-4D1C-81F2-980CBA752686}" srcOrd="1" destOrd="0" presId="urn:microsoft.com/office/officeart/2005/8/layout/hProcess11"/>
    <dgm:cxn modelId="{2EF0CB5F-9140-4FED-9566-7368C92145B5}" type="presParOf" srcId="{B5AF30C4-211B-41F5-BBD3-6D0D6808B52B}" destId="{E1E21889-11C7-4B25-84E3-969FF90B5815}" srcOrd="2" destOrd="0" presId="urn:microsoft.com/office/officeart/2005/8/layout/hProcess11"/>
    <dgm:cxn modelId="{A380C1E5-D82E-4C7F-ACB6-D32804DC09F8}" type="presParOf" srcId="{E1E21889-11C7-4B25-84E3-969FF90B5815}" destId="{C538B68A-9FFE-4953-BE51-A9987EC1FB4A}" srcOrd="0" destOrd="0" presId="urn:microsoft.com/office/officeart/2005/8/layout/hProcess11"/>
    <dgm:cxn modelId="{F556A2A6-79A2-4E89-ADD4-82DD3B72E30D}" type="presParOf" srcId="{E1E21889-11C7-4B25-84E3-969FF90B5815}" destId="{4AEE73CC-794E-4F77-80DD-91D68A58D1FD}" srcOrd="1" destOrd="0" presId="urn:microsoft.com/office/officeart/2005/8/layout/hProcess11"/>
    <dgm:cxn modelId="{DD644800-E763-43E0-A123-00FCAA6A4E53}" type="presParOf" srcId="{E1E21889-11C7-4B25-84E3-969FF90B5815}" destId="{5D74D4B4-A602-4144-A422-088498337185}" srcOrd="2" destOrd="0" presId="urn:microsoft.com/office/officeart/2005/8/layout/hProcess11"/>
    <dgm:cxn modelId="{A9D71551-2054-4368-8880-839AB6BF958D}" type="presParOf" srcId="{B5AF30C4-211B-41F5-BBD3-6D0D6808B52B}" destId="{7FD5AF7B-F4F4-4B95-A2CE-ECA7B195F30B}" srcOrd="3" destOrd="0" presId="urn:microsoft.com/office/officeart/2005/8/layout/hProcess11"/>
    <dgm:cxn modelId="{22DE822A-F07F-4008-8C9C-11CDB929492E}" type="presParOf" srcId="{B5AF30C4-211B-41F5-BBD3-6D0D6808B52B}" destId="{477010A8-5F5D-476C-BBD7-6B27FEBC227D}" srcOrd="4" destOrd="0" presId="urn:microsoft.com/office/officeart/2005/8/layout/hProcess11"/>
    <dgm:cxn modelId="{B2D1B945-8F27-4104-90C3-DCF9B995E163}" type="presParOf" srcId="{477010A8-5F5D-476C-BBD7-6B27FEBC227D}" destId="{7FEE9138-2B16-4FC8-B7A9-92C921D122B9}" srcOrd="0" destOrd="0" presId="urn:microsoft.com/office/officeart/2005/8/layout/hProcess11"/>
    <dgm:cxn modelId="{02C41A06-5DF7-4607-9418-2A32F5605B24}" type="presParOf" srcId="{477010A8-5F5D-476C-BBD7-6B27FEBC227D}" destId="{43E41A1D-CEE5-40D0-8C3B-4CD1144E4290}" srcOrd="1" destOrd="0" presId="urn:microsoft.com/office/officeart/2005/8/layout/hProcess11"/>
    <dgm:cxn modelId="{8A65EC3D-AD69-49A9-BA92-D02D63D1B8A0}" type="presParOf" srcId="{477010A8-5F5D-476C-BBD7-6B27FEBC227D}" destId="{2C7F1604-A47C-44AA-80D1-0C3F7BAE0E93}" srcOrd="2" destOrd="0" presId="urn:microsoft.com/office/officeart/2005/8/layout/hProcess11"/>
    <dgm:cxn modelId="{383339B0-C10A-4367-84C3-6DED51F63CB7}" type="presParOf" srcId="{B5AF30C4-211B-41F5-BBD3-6D0D6808B52B}" destId="{B0F223E8-DBAC-4F4A-B581-A730CF4C0D26}" srcOrd="5" destOrd="0" presId="urn:microsoft.com/office/officeart/2005/8/layout/hProcess11"/>
    <dgm:cxn modelId="{FEFC6FB0-93C8-45AE-A086-A46BE9CFD148}" type="presParOf" srcId="{B5AF30C4-211B-41F5-BBD3-6D0D6808B52B}" destId="{B3AB7D96-AC3B-42D5-9A36-C7F8089FE8F5}" srcOrd="6" destOrd="0" presId="urn:microsoft.com/office/officeart/2005/8/layout/hProcess11"/>
    <dgm:cxn modelId="{5B71D9C2-9878-4740-B8E8-9EB98C70C4AC}" type="presParOf" srcId="{B3AB7D96-AC3B-42D5-9A36-C7F8089FE8F5}" destId="{DBA52685-FB5C-46CF-9BD3-5783E1453B0F}" srcOrd="0" destOrd="0" presId="urn:microsoft.com/office/officeart/2005/8/layout/hProcess11"/>
    <dgm:cxn modelId="{01B830AC-8DD4-4CB9-B79B-29970974C3C8}" type="presParOf" srcId="{B3AB7D96-AC3B-42D5-9A36-C7F8089FE8F5}" destId="{B121E0DD-C405-4F8F-89C1-565B563661AB}" srcOrd="1" destOrd="0" presId="urn:microsoft.com/office/officeart/2005/8/layout/hProcess11"/>
    <dgm:cxn modelId="{CD8BD783-8A8B-4402-BED7-5590426F01F0}" type="presParOf" srcId="{B3AB7D96-AC3B-42D5-9A36-C7F8089FE8F5}" destId="{F29BE3C4-2554-49F2-A3A6-553177179E49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C7A414-6754-44F6-ACCA-8052D43463F5}">
      <dsp:nvSpPr>
        <dsp:cNvPr id="0" name=""/>
        <dsp:cNvSpPr/>
      </dsp:nvSpPr>
      <dsp:spPr>
        <a:xfrm>
          <a:off x="0" y="1625600"/>
          <a:ext cx="10352015" cy="2167466"/>
        </a:xfrm>
        <a:prstGeom prst="notchedRightArrow">
          <a:avLst/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4042308B-6090-49B8-A431-84AB3445D0D1}">
      <dsp:nvSpPr>
        <dsp:cNvPr id="0" name=""/>
        <dsp:cNvSpPr/>
      </dsp:nvSpPr>
      <dsp:spPr>
        <a:xfrm>
          <a:off x="4662" y="0"/>
          <a:ext cx="2242768" cy="21674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1376" tIns="341376" rIns="341376" bIns="341376" numCol="1" spcCol="1270" anchor="b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h-TH" sz="4800" b="1" kern="1200" dirty="0">
              <a:cs typeface="+mj-cs"/>
            </a:rPr>
            <a:t>เดือนที่ 1 </a:t>
          </a:r>
        </a:p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h-TH" altLang="ko-KR" sz="3600" b="0" kern="1200" dirty="0">
              <a:cs typeface="+mj-cs"/>
            </a:rPr>
            <a:t>เตรียมตัว</a:t>
          </a:r>
          <a:endParaRPr lang="en-US" sz="3600" b="0" kern="1200" dirty="0">
            <a:cs typeface="+mj-cs"/>
          </a:endParaRPr>
        </a:p>
      </dsp:txBody>
      <dsp:txXfrm>
        <a:off x="4662" y="0"/>
        <a:ext cx="2242768" cy="2167466"/>
      </dsp:txXfrm>
    </dsp:sp>
    <dsp:sp modelId="{E10D325C-3AFE-4EF8-9B53-1EAC32C955FB}">
      <dsp:nvSpPr>
        <dsp:cNvPr id="0" name=""/>
        <dsp:cNvSpPr/>
      </dsp:nvSpPr>
      <dsp:spPr>
        <a:xfrm>
          <a:off x="855113" y="2438400"/>
          <a:ext cx="541866" cy="541866"/>
        </a:xfrm>
        <a:prstGeom prst="ellips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C538B68A-9FFE-4953-BE51-A9987EC1FB4A}">
      <dsp:nvSpPr>
        <dsp:cNvPr id="0" name=""/>
        <dsp:cNvSpPr/>
      </dsp:nvSpPr>
      <dsp:spPr>
        <a:xfrm>
          <a:off x="2359569" y="3251200"/>
          <a:ext cx="2242768" cy="21674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1376" tIns="341376" rIns="341376" bIns="341376" numCol="1" spcCol="1270" anchor="t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h-TH" sz="4800" b="1" kern="1200" dirty="0">
              <a:cs typeface="+mj-cs"/>
            </a:rPr>
            <a:t>เดือนที่ 2 </a:t>
          </a:r>
        </a:p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h-TH" altLang="ko-KR" sz="3600" kern="1200" dirty="0">
              <a:latin typeface="Angsana New" panose="02020603050405020304" pitchFamily="18" charset="-34"/>
              <a:cs typeface="+mj-cs"/>
            </a:rPr>
            <a:t>เริ่มลงมือทำ</a:t>
          </a:r>
          <a:endParaRPr lang="en-US" sz="3600" kern="1200" dirty="0">
            <a:cs typeface="+mj-cs"/>
          </a:endParaRPr>
        </a:p>
      </dsp:txBody>
      <dsp:txXfrm>
        <a:off x="2359569" y="3251200"/>
        <a:ext cx="2242768" cy="2167466"/>
      </dsp:txXfrm>
    </dsp:sp>
    <dsp:sp modelId="{4AEE73CC-794E-4F77-80DD-91D68A58D1FD}">
      <dsp:nvSpPr>
        <dsp:cNvPr id="0" name=""/>
        <dsp:cNvSpPr/>
      </dsp:nvSpPr>
      <dsp:spPr>
        <a:xfrm>
          <a:off x="3210020" y="2438400"/>
          <a:ext cx="541866" cy="541866"/>
        </a:xfrm>
        <a:prstGeom prst="ellipse">
          <a:avLst/>
        </a:prstGeom>
        <a:gradFill rotWithShape="0">
          <a:gsLst>
            <a:gs pos="0">
              <a:schemeClr val="accent4">
                <a:hueOff val="3266964"/>
                <a:satOff val="-13592"/>
                <a:lumOff val="320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3266964"/>
                <a:satOff val="-13592"/>
                <a:lumOff val="320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3266964"/>
                <a:satOff val="-13592"/>
                <a:lumOff val="320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7FEE9138-2B16-4FC8-B7A9-92C921D122B9}">
      <dsp:nvSpPr>
        <dsp:cNvPr id="0" name=""/>
        <dsp:cNvSpPr/>
      </dsp:nvSpPr>
      <dsp:spPr>
        <a:xfrm>
          <a:off x="4714475" y="0"/>
          <a:ext cx="2242768" cy="21674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1376" tIns="341376" rIns="341376" bIns="341376" numCol="1" spcCol="1270" anchor="b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h-TH" sz="4800" b="1" kern="1200" dirty="0">
              <a:cs typeface="+mj-cs"/>
            </a:rPr>
            <a:t>เดือนที่ 3 </a:t>
          </a:r>
        </a:p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h-TH" altLang="ko-KR" sz="3600" kern="1200" dirty="0">
              <a:latin typeface="Angsana New" panose="02020603050405020304" pitchFamily="18" charset="-34"/>
              <a:cs typeface="+mj-cs"/>
            </a:rPr>
            <a:t>แก้ </a:t>
          </a:r>
          <a:r>
            <a:rPr lang="en-US" altLang="ko-KR" sz="3600" kern="1200" dirty="0">
              <a:latin typeface="Angsana New" panose="02020603050405020304" pitchFamily="18" charset="-34"/>
              <a:cs typeface="+mj-cs"/>
            </a:rPr>
            <a:t>Bug</a:t>
          </a:r>
          <a:endParaRPr lang="en-US" sz="3600" kern="1200" dirty="0">
            <a:cs typeface="+mj-cs"/>
          </a:endParaRPr>
        </a:p>
      </dsp:txBody>
      <dsp:txXfrm>
        <a:off x="4714475" y="0"/>
        <a:ext cx="2242768" cy="2167466"/>
      </dsp:txXfrm>
    </dsp:sp>
    <dsp:sp modelId="{43E41A1D-CEE5-40D0-8C3B-4CD1144E4290}">
      <dsp:nvSpPr>
        <dsp:cNvPr id="0" name=""/>
        <dsp:cNvSpPr/>
      </dsp:nvSpPr>
      <dsp:spPr>
        <a:xfrm>
          <a:off x="5564926" y="2438400"/>
          <a:ext cx="541866" cy="541866"/>
        </a:xfrm>
        <a:prstGeom prst="ellipse">
          <a:avLst/>
        </a:prstGeom>
        <a:gradFill rotWithShape="0">
          <a:gsLst>
            <a:gs pos="0">
              <a:schemeClr val="accent4">
                <a:hueOff val="6533927"/>
                <a:satOff val="-27185"/>
                <a:lumOff val="640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6533927"/>
                <a:satOff val="-27185"/>
                <a:lumOff val="640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6533927"/>
                <a:satOff val="-27185"/>
                <a:lumOff val="640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DBA52685-FB5C-46CF-9BD3-5783E1453B0F}">
      <dsp:nvSpPr>
        <dsp:cNvPr id="0" name=""/>
        <dsp:cNvSpPr/>
      </dsp:nvSpPr>
      <dsp:spPr>
        <a:xfrm>
          <a:off x="7069382" y="3251200"/>
          <a:ext cx="2242768" cy="21674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1376" tIns="341376" rIns="341376" bIns="341376" numCol="1" spcCol="1270" anchor="t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h-TH" sz="4800" b="1" kern="1200" dirty="0">
              <a:cs typeface="+mj-cs"/>
            </a:rPr>
            <a:t>เดือนที่ 4 </a:t>
          </a:r>
        </a:p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h-TH" altLang="ko-KR" sz="3600" kern="1200" dirty="0">
              <a:latin typeface="Angsana New" panose="02020603050405020304" pitchFamily="18" charset="-34"/>
              <a:cs typeface="+mj-cs"/>
            </a:rPr>
            <a:t>ทดสอบโปรแกรม</a:t>
          </a:r>
          <a:endParaRPr lang="en-US" sz="3600" kern="1200" dirty="0">
            <a:cs typeface="+mj-cs"/>
          </a:endParaRPr>
        </a:p>
      </dsp:txBody>
      <dsp:txXfrm>
        <a:off x="7069382" y="3251200"/>
        <a:ext cx="2242768" cy="2167466"/>
      </dsp:txXfrm>
    </dsp:sp>
    <dsp:sp modelId="{B121E0DD-C405-4F8F-89C1-565B563661AB}">
      <dsp:nvSpPr>
        <dsp:cNvPr id="0" name=""/>
        <dsp:cNvSpPr/>
      </dsp:nvSpPr>
      <dsp:spPr>
        <a:xfrm>
          <a:off x="7919833" y="2438400"/>
          <a:ext cx="541866" cy="541866"/>
        </a:xfrm>
        <a:prstGeom prst="ellipse">
          <a:avLst/>
        </a:prstGeom>
        <a:gradFill rotWithShape="0">
          <a:gsLst>
            <a:gs pos="0">
              <a:schemeClr val="accent4">
                <a:hueOff val="9800891"/>
                <a:satOff val="-40777"/>
                <a:lumOff val="960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9800891"/>
                <a:satOff val="-40777"/>
                <a:lumOff val="960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9800891"/>
                <a:satOff val="-40777"/>
                <a:lumOff val="960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0374F2E-CA38-4E01-8D7F-D280A39D786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FE709C0-C798-4875-AE58-BF9FD81F509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4CC263-0739-4123-9C92-77D9AD9D9FDA}" type="datetimeFigureOut">
              <a:rPr lang="en-US" smtClean="0"/>
              <a:t>25-Jun-19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F9A458-E1CC-4451-AE5B-BC38D04B8F3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7939E3-FC46-439C-BA21-883D853C53D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DC8B3B-D59E-48C8-BC05-D27B41BA95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361457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ngsana New" panose="02020603050405020304" pitchFamily="18" charset="-34"/>
              </a:defRPr>
            </a:lvl1pPr>
          </a:lstStyle>
          <a:p>
            <a:endParaRPr lang="th-TH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ngsana New" panose="02020603050405020304" pitchFamily="18" charset="-34"/>
              </a:defRPr>
            </a:lvl1pPr>
          </a:lstStyle>
          <a:p>
            <a:fld id="{519656C9-2427-4556-829C-886ED7433CDF}" type="datetimeFigureOut">
              <a:rPr lang="th-TH" smtClean="0"/>
              <a:pPr/>
              <a:t>25/06/62</a:t>
            </a:fld>
            <a:endParaRPr lang="th-TH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h-TH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th-TH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ngsana New" panose="02020603050405020304" pitchFamily="18" charset="-34"/>
              </a:defRPr>
            </a:lvl1pPr>
          </a:lstStyle>
          <a:p>
            <a:endParaRPr lang="th-TH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ngsana New" panose="02020603050405020304" pitchFamily="18" charset="-34"/>
              </a:defRPr>
            </a:lvl1pPr>
          </a:lstStyle>
          <a:p>
            <a:fld id="{071543E1-6C58-4002-8091-1392D4EAF350}" type="slidenum">
              <a:rPr lang="th-TH" smtClean="0"/>
              <a:pPr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83768960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800" kern="1200">
        <a:solidFill>
          <a:schemeClr val="tx1"/>
        </a:solidFill>
        <a:latin typeface="Angsana New" panose="02020603050405020304" pitchFamily="18" charset="-34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Angsana New" panose="02020603050405020304" pitchFamily="18" charset="-34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Angsana New" panose="02020603050405020304" pitchFamily="18" charset="-34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Angsana New" panose="02020603050405020304" pitchFamily="18" charset="-34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Angsana New" panose="02020603050405020304" pitchFamily="18" charset="-34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87548C-2B1B-43DF-9326-0ECE3663E1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E2BE3B-FD0D-4AE3-A257-CAD9A4051B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21B98F-B44F-4402-9982-C0EEB56D62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94AEE-4DEC-49B5-8865-931FD30C3023}" type="datetime1">
              <a:rPr lang="en-US" smtClean="0"/>
              <a:t>25-Jun-19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DAE9AF-2718-4824-B22C-66C9AA57D6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2FF6C8-FBF5-4F5C-841F-C061A3C48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7E2B8-92F9-4AF1-B7CC-54721B0A28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26255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FD17F-FFE0-445B-BE3D-F5A7ECF99F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53DEAD-74B9-4FD5-8C42-07A894D328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09576A-9511-44BB-BE97-DA0461D47B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BF9D2-1AD7-47ED-8783-13349D244986}" type="datetime1">
              <a:rPr lang="en-US" smtClean="0"/>
              <a:t>25-Jun-19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6CCE9A-53BB-47DF-A4F7-AFDBF4C065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32E9B8-E8C9-4ED0-9C1E-250C37FAB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7E2B8-92F9-4AF1-B7CC-54721B0A28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8766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64DA18C-6D92-4481-9BF6-C48E3C8FA2F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B31F25-171D-4FC8-8227-1E28E372E8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8CB5FB-7E26-44C0-A81C-F2BC3DBA44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766A7-8285-42C8-86F8-D3DB459EE1CA}" type="datetime1">
              <a:rPr lang="en-US" smtClean="0"/>
              <a:t>25-Jun-19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AEBACB-BEAA-4E2D-B719-3FAA14AE19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AE4BD2-8575-41DE-8544-1CAB0C4F4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7E2B8-92F9-4AF1-B7CC-54721B0A28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49358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30B50-CC68-4D96-BACB-5B6C73FEE3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4999BA-AFCF-4683-9865-02C1010170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DDF4E4-18CE-4FA8-A0A9-01A3A2853F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EA0A3-3729-47EE-B5DC-4242B43B77E7}" type="datetime1">
              <a:rPr lang="en-US" smtClean="0"/>
              <a:t>25-Jun-19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9022ED-9909-44C1-AA41-FD86011E92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3F5C60-3E6E-4150-9013-7E49C885D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7E2B8-92F9-4AF1-B7CC-54721B0A28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4866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74A6FE-50C6-4C00-9831-B200A2CF2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896223-94F2-4967-A4C1-26DB9F924E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FED4D0-068B-4228-B2B7-0EDD81714C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379388-36F4-4908-896B-0777F555BC70}" type="datetime1">
              <a:rPr lang="en-US" smtClean="0"/>
              <a:t>25-Jun-19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4C7D35-20A6-437D-9687-47456D783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47793E-408D-4B57-9ABF-7CCF11589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7E2B8-92F9-4AF1-B7CC-54721B0A28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79789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F906CA-7DDD-4683-B0A2-3DCEB82A8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7B399E-564A-48B7-91F9-54C6FF25A2D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F6FD5F-4E28-455B-9385-3F8227A12F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86C464-7451-4DF4-ADDE-AD459AD426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F6F037-0033-478B-9B49-7DFFAEADD6FE}" type="datetime1">
              <a:rPr lang="en-US" smtClean="0"/>
              <a:t>25-Jun-19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C23497-CE94-485E-AA9D-3C4D473175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0E969E-CF08-4B01-AA6F-062624467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7E2B8-92F9-4AF1-B7CC-54721B0A28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7846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19B62A-C56F-4722-BEE2-2FBA15F798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26481D-A669-4D4D-BCF6-C898462796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94FCB3-2D54-4A49-9CA0-4FAED9D981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5E1C304-1E30-496B-95E9-C0A7939FA01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C5A579-E48B-499E-9562-B210EBD0549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EA13BA3-A9CA-4600-BDD5-A44377BBAE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1762F4-D325-45AF-A84F-45533B625B2B}" type="datetime1">
              <a:rPr lang="en-US" smtClean="0"/>
              <a:t>25-Jun-19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5D7CF79-C6F8-45A3-AFD5-1357BBF9D3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C674A68-013D-4E9E-8294-A534CC2AA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7E2B8-92F9-4AF1-B7CC-54721B0A28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8324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9B15FB-53D0-49F7-AD0C-FDEC9D648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2F5E1AB-B595-4DE8-892C-269AE5F33C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C9FD7-E3DF-4ECD-9254-ABEAEE6E1901}" type="datetime1">
              <a:rPr lang="en-US" smtClean="0"/>
              <a:t>25-Jun-19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B9D081-25FA-4E4E-88F7-03EEDAD226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F5AC5A-7D75-4A18-A3E7-04B519890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7E2B8-92F9-4AF1-B7CC-54721B0A28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0010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2BA579A-049E-4EC0-9CE8-E78CF02C1F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20EB77-6A45-4F09-92C1-EAE374DE5A33}" type="datetime1">
              <a:rPr lang="en-US" smtClean="0"/>
              <a:t>25-Jun-19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B79108-68A6-4705-A134-727A9EF34A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9AB4FD-92B9-4A2A-AFB2-55BA0E27B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7E2B8-92F9-4AF1-B7CC-54721B0A28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27058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1B2645-F762-48FD-B67D-5EAD360294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0FB40A-0E43-4898-8053-A5DC2C80D4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8C9CDB-1BB6-4B57-924B-13A68DAA7C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56FAA8-BEC4-40AA-929E-D1C520B931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C7ECD-ABCB-4DE1-8FDF-C2CF93ED4C6D}" type="datetime1">
              <a:rPr lang="en-US" smtClean="0"/>
              <a:t>25-Jun-19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0EDDCC-C04D-4416-ADFE-983C61965C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C16CFA-AA21-4A5A-AAA3-A7D9A9C6E9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7E2B8-92F9-4AF1-B7CC-54721B0A28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23372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A355F-AED0-405E-8AA7-4154C15937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02AEA60-2598-443D-B18D-BF01EF9C050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200E4F-00C3-4D05-9E6D-64B9ED2137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0A6234-FDCF-4236-88AA-EB831B0FD3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F7BAB-B469-42DF-8421-7120B68AD5BD}" type="datetime1">
              <a:rPr lang="en-US" smtClean="0"/>
              <a:t>25-Jun-19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79C16A-E530-43F6-AD16-6C8310B456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69B60C-F489-41D7-B215-22A1B9917D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7E2B8-92F9-4AF1-B7CC-54721B0A28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5278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755E27C-4CB3-4BDD-8D69-9558392FC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75D22E-9932-43E8-9B1F-B92664F09F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8033E0-306A-4397-B641-7EFF6DF1A5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ngsana New" panose="02020603050405020304" pitchFamily="18" charset="-34"/>
              </a:defRPr>
            </a:lvl1pPr>
          </a:lstStyle>
          <a:p>
            <a:fld id="{35CD09BE-1FAC-4E1B-B89D-BCE43F8F231E}" type="datetime1">
              <a:rPr lang="en-US" smtClean="0"/>
              <a:t>25-Jun-19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4D8FB6-CA2A-47AA-9DF6-D003F6EF20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ngsana New" panose="02020603050405020304" pitchFamily="18" charset="-34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B0D55B-BA2E-4247-9C63-FD1DEE45C3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ngsana New" panose="02020603050405020304" pitchFamily="18" charset="-34"/>
              </a:defRPr>
            </a:lvl1pPr>
          </a:lstStyle>
          <a:p>
            <a:fld id="{15E7E2B8-92F9-4AF1-B7CC-54721B0A28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82557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7" r:id="rId1"/>
    <p:sldLayoutId id="2147483988" r:id="rId2"/>
    <p:sldLayoutId id="2147483989" r:id="rId3"/>
    <p:sldLayoutId id="2147483990" r:id="rId4"/>
    <p:sldLayoutId id="2147483991" r:id="rId5"/>
    <p:sldLayoutId id="2147483992" r:id="rId6"/>
    <p:sldLayoutId id="2147483993" r:id="rId7"/>
    <p:sldLayoutId id="2147483994" r:id="rId8"/>
    <p:sldLayoutId id="2147483995" r:id="rId9"/>
    <p:sldLayoutId id="2147483996" r:id="rId10"/>
    <p:sldLayoutId id="2147483997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ngsana New" panose="02020603050405020304" pitchFamily="18" charset="-34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ngsana New" panose="02020603050405020304" pitchFamily="18" charset="-34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ngsana New" panose="02020603050405020304" pitchFamily="18" charset="-34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ngsana New" panose="02020603050405020304" pitchFamily="18" charset="-34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ngsana New" panose="02020603050405020304" pitchFamily="18" charset="-34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ngsana New" panose="02020603050405020304" pitchFamily="18" charset="-34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hyperlink" Target="https://unsplash.com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28DF2-3325-41E2-A011-D521096C88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86717"/>
            <a:ext cx="9144000" cy="3307522"/>
          </a:xfrm>
        </p:spPr>
        <p:txBody>
          <a:bodyPr>
            <a:normAutofit/>
          </a:bodyPr>
          <a:lstStyle/>
          <a:p>
            <a:r>
              <a:rPr lang="th-TH" sz="4400" dirty="0"/>
              <a:t>โปรเจค </a:t>
            </a:r>
            <a:r>
              <a:rPr lang="en-US" sz="4400" dirty="0"/>
              <a:t>HIS on Website</a:t>
            </a:r>
            <a:br>
              <a:rPr lang="en-US" sz="2800" dirty="0"/>
            </a:br>
            <a:br>
              <a:rPr lang="th-TH" sz="2800" dirty="0"/>
            </a:br>
            <a:r>
              <a:rPr lang="th-TH" sz="2800" dirty="0"/>
              <a:t>นาย วชิระ ขวัญใจ </a:t>
            </a:r>
            <a:r>
              <a:rPr lang="en-US" sz="2800" dirty="0"/>
              <a:t>B5716173</a:t>
            </a:r>
            <a:br>
              <a:rPr lang="en-US" sz="2800" dirty="0"/>
            </a:br>
            <a:r>
              <a:rPr lang="th-TH" sz="2800" dirty="0"/>
              <a:t>นาย นฤปนาท เสียงสนั่น </a:t>
            </a:r>
            <a:r>
              <a:rPr lang="en-US" sz="2800" dirty="0"/>
              <a:t>B5801756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0F93D7-2B7A-4EC1-81B7-CF32558F56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19577"/>
            <a:ext cx="9144000" cy="1655762"/>
          </a:xfrm>
        </p:spPr>
        <p:txBody>
          <a:bodyPr>
            <a:normAutofit fontScale="25000" lnSpcReduction="20000"/>
          </a:bodyPr>
          <a:lstStyle/>
          <a:p>
            <a:endParaRPr lang="th-TH" sz="6200" dirty="0">
              <a:cs typeface="+mj-cs"/>
            </a:endParaRPr>
          </a:p>
          <a:p>
            <a:r>
              <a:rPr lang="th-TH" sz="11200" dirty="0">
                <a:cs typeface="+mj-cs"/>
              </a:rPr>
              <a:t>อาจารย์ที่ปรึกษา</a:t>
            </a:r>
            <a:endParaRPr lang="en-US" sz="11200" dirty="0">
              <a:cs typeface="+mj-cs"/>
            </a:endParaRPr>
          </a:p>
          <a:p>
            <a:r>
              <a:rPr lang="th-TH" sz="11200" dirty="0">
                <a:cs typeface="+mj-cs"/>
              </a:rPr>
              <a:t>ชาญวิทย์ แก้วกสิ</a:t>
            </a:r>
            <a:endParaRPr lang="en-US" sz="11200" dirty="0">
              <a:cs typeface="+mj-cs"/>
            </a:endParaRPr>
          </a:p>
          <a:p>
            <a:endParaRPr lang="en-US" sz="11200" dirty="0">
              <a:cs typeface="+mj-cs"/>
            </a:endParaRPr>
          </a:p>
          <a:p>
            <a:r>
              <a:rPr lang="th-TH" altLang="ko-KR" sz="11200" dirty="0">
                <a:solidFill>
                  <a:schemeClr val="bg2">
                    <a:lumMod val="10000"/>
                  </a:schemeClr>
                </a:solidFill>
                <a:latin typeface="Arabica" panose="02000000000000000000" pitchFamily="50" charset="-34"/>
                <a:cs typeface="+mj-cs"/>
              </a:rPr>
              <a:t>ผู้ดูแลระหว่างสหกิจศึกษา</a:t>
            </a:r>
          </a:p>
          <a:p>
            <a:r>
              <a:rPr lang="th-TH" altLang="ko-KR" sz="11200" dirty="0">
                <a:solidFill>
                  <a:schemeClr val="bg2">
                    <a:lumMod val="10000"/>
                  </a:schemeClr>
                </a:solidFill>
                <a:latin typeface="Arabica" panose="02000000000000000000" pitchFamily="50" charset="-34"/>
                <a:cs typeface="+mj-cs"/>
              </a:rPr>
              <a:t>สุริยะ ศรีพลัง</a:t>
            </a:r>
            <a:endParaRPr lang="ko-KR" altLang="en-US" sz="11200" dirty="0">
              <a:solidFill>
                <a:schemeClr val="bg2">
                  <a:lumMod val="10000"/>
                </a:schemeClr>
              </a:solidFill>
              <a:latin typeface="Arabica" panose="02000000000000000000" pitchFamily="50" charset="-34"/>
              <a:cs typeface="+mj-cs"/>
            </a:endParaRPr>
          </a:p>
          <a:p>
            <a:endParaRPr lang="en-US" sz="3200" dirty="0">
              <a:cs typeface="+mj-cs"/>
            </a:endParaRPr>
          </a:p>
        </p:txBody>
      </p:sp>
      <p:pic>
        <p:nvPicPr>
          <p:cNvPr id="1026" name="Picture 2" descr="à¸à¸¥à¸à¸²à¸£à¸à¹à¸à¸«à¸²à¸£à¸¹à¸à¸ à¸²à¸à¸ªà¸³à¸«à¸£à¸±à¸ logo sut">
            <a:extLst>
              <a:ext uri="{FF2B5EF4-FFF2-40B4-BE49-F238E27FC236}">
                <a16:creationId xmlns:a16="http://schemas.microsoft.com/office/drawing/2014/main" id="{BF3C92C1-A548-4618-8A29-A5A88C5A7F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4868" y="261379"/>
            <a:ext cx="1102263" cy="1431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63636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8A7023C-DBDD-430C-A186-A2C0C0F2A7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203299" cy="68580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AB51BB-30C8-4A4F-9190-B17019D0C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7E2B8-92F9-4AF1-B7CC-54721B0A28E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1060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ชื่อเรื่อง 3">
            <a:extLst>
              <a:ext uri="{FF2B5EF4-FFF2-40B4-BE49-F238E27FC236}">
                <a16:creationId xmlns:a16="http://schemas.microsoft.com/office/drawing/2014/main" id="{C1DA7C2A-0392-40FA-B4CD-4360FE6461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79440"/>
            <a:ext cx="10515600" cy="1490662"/>
          </a:xfrm>
        </p:spPr>
        <p:txBody>
          <a:bodyPr>
            <a:normAutofit/>
          </a:bodyPr>
          <a:lstStyle/>
          <a:p>
            <a:pPr algn="ctr"/>
            <a:r>
              <a:rPr lang="th-TH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งานที่ </a:t>
            </a:r>
            <a:r>
              <a:rPr lang="en-US" b="1" dirty="0">
                <a:latin typeface="Angsana New" panose="02020603050405020304" pitchFamily="18" charset="-34"/>
              </a:rPr>
              <a:t>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447763-E5CF-45DA-A2F7-A2257831F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7E2B8-92F9-4AF1-B7CC-54721B0A28E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8006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A0179E7-19C3-4F23-BAB9-0EBFE0A951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165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986832-C2D8-4DBB-8901-27511D638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7E2B8-92F9-4AF1-B7CC-54721B0A28E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7929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A0179E7-19C3-4F23-BAB9-0EBFE0A951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165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E681A59-4148-4195-9424-7D10550552E1}"/>
              </a:ext>
            </a:extLst>
          </p:cNvPr>
          <p:cNvSpPr/>
          <p:nvPr/>
        </p:nvSpPr>
        <p:spPr>
          <a:xfrm>
            <a:off x="5796793" y="3221372"/>
            <a:ext cx="1040235" cy="45300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ngsana New" panose="02020603050405020304" pitchFamily="18" charset="-34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6919FFB-1B4A-48AB-8BE5-961E58D2E8C6}"/>
              </a:ext>
            </a:extLst>
          </p:cNvPr>
          <p:cNvSpPr/>
          <p:nvPr/>
        </p:nvSpPr>
        <p:spPr>
          <a:xfrm>
            <a:off x="60122" y="1711354"/>
            <a:ext cx="745221" cy="38589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ngsana New" panose="02020603050405020304" pitchFamily="18" charset="-34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B08C4F-02B5-49CB-98DE-4EEEB60983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7E2B8-92F9-4AF1-B7CC-54721B0A28E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0647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Content Placeholder 21">
            <a:extLst>
              <a:ext uri="{FF2B5EF4-FFF2-40B4-BE49-F238E27FC236}">
                <a16:creationId xmlns:a16="http://schemas.microsoft.com/office/drawing/2014/main" id="{22215895-E075-4F00-875F-2962FB21A8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203299" cy="685800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57EA15C7-7D1C-4267-BF1B-21107EAE2489}"/>
              </a:ext>
            </a:extLst>
          </p:cNvPr>
          <p:cNvSpPr/>
          <p:nvPr/>
        </p:nvSpPr>
        <p:spPr>
          <a:xfrm>
            <a:off x="3624045" y="2677487"/>
            <a:ext cx="4932726" cy="751513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ngsana New" panose="02020603050405020304" pitchFamily="18" charset="-34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8766BD-16B2-4FAD-AA30-3A67AFD6A0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7E2B8-92F9-4AF1-B7CC-54721B0A28E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5920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A0179E7-19C3-4F23-BAB9-0EBFE0A951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165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E681A59-4148-4195-9424-7D10550552E1}"/>
              </a:ext>
            </a:extLst>
          </p:cNvPr>
          <p:cNvSpPr/>
          <p:nvPr/>
        </p:nvSpPr>
        <p:spPr>
          <a:xfrm>
            <a:off x="7055141" y="2097249"/>
            <a:ext cx="4815281" cy="15687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ngsana New" panose="02020603050405020304" pitchFamily="18" charset="-34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79FFE27-1ACE-4223-BA76-EC766728A80B}"/>
              </a:ext>
            </a:extLst>
          </p:cNvPr>
          <p:cNvSpPr/>
          <p:nvPr/>
        </p:nvSpPr>
        <p:spPr>
          <a:xfrm>
            <a:off x="60122" y="1711354"/>
            <a:ext cx="745221" cy="38589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ngsana New" panose="02020603050405020304" pitchFamily="18" charset="-34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92E1E3-73BD-4E03-9235-B60B56B0A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7E2B8-92F9-4AF1-B7CC-54721B0A28E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1994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9E842CE-6E39-457E-BB55-9CB561862E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165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381292-82A5-4DBA-ACD7-69FFD40DC2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7E2B8-92F9-4AF1-B7CC-54721B0A28E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8950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A0179E7-19C3-4F23-BAB9-0EBFE0A951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165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F424A14-F1C0-4F3F-8469-83A22BE1668E}"/>
              </a:ext>
            </a:extLst>
          </p:cNvPr>
          <p:cNvSpPr/>
          <p:nvPr/>
        </p:nvSpPr>
        <p:spPr>
          <a:xfrm>
            <a:off x="7063530" y="3733101"/>
            <a:ext cx="4815281" cy="13422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ngsana New" panose="02020603050405020304" pitchFamily="18" charset="-34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2EF7760-1470-4BDE-B501-30626538473D}"/>
              </a:ext>
            </a:extLst>
          </p:cNvPr>
          <p:cNvSpPr/>
          <p:nvPr/>
        </p:nvSpPr>
        <p:spPr>
          <a:xfrm>
            <a:off x="60122" y="1711354"/>
            <a:ext cx="745221" cy="38589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ngsana New" panose="02020603050405020304" pitchFamily="18" charset="-34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ECEAC4-180A-4703-9443-233F401DBE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7E2B8-92F9-4AF1-B7CC-54721B0A28E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4808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D3372D2-E69E-45F0-8CC8-BCB84BC34D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165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D204A83-82D0-4923-BDB5-B2ED78827E15}"/>
              </a:ext>
            </a:extLst>
          </p:cNvPr>
          <p:cNvSpPr/>
          <p:nvPr/>
        </p:nvSpPr>
        <p:spPr>
          <a:xfrm>
            <a:off x="3624045" y="2677487"/>
            <a:ext cx="4932726" cy="751513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ngsana New" panose="02020603050405020304" pitchFamily="18" charset="-34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47D296-6504-4E3A-A575-D7B3E6D15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7E2B8-92F9-4AF1-B7CC-54721B0A28E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1571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A0179E7-19C3-4F23-BAB9-0EBFE0A951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165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66051EC-4900-49FA-84D9-95BD5B3DFB61}"/>
              </a:ext>
            </a:extLst>
          </p:cNvPr>
          <p:cNvSpPr/>
          <p:nvPr/>
        </p:nvSpPr>
        <p:spPr>
          <a:xfrm>
            <a:off x="7063530" y="5100508"/>
            <a:ext cx="4815281" cy="15687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ngsana New" panose="02020603050405020304" pitchFamily="18" charset="-34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6F1C609-4D55-4BBA-A3CC-D7DE51B6152C}"/>
              </a:ext>
            </a:extLst>
          </p:cNvPr>
          <p:cNvSpPr/>
          <p:nvPr/>
        </p:nvSpPr>
        <p:spPr>
          <a:xfrm>
            <a:off x="60122" y="1711354"/>
            <a:ext cx="745221" cy="38589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ngsana New" panose="02020603050405020304" pitchFamily="18" charset="-34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EEEEB8-6AEE-46A6-BF8B-9921CEDF7E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7E2B8-92F9-4AF1-B7CC-54721B0A28E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0010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ชื่อเรื่อง 3">
            <a:extLst>
              <a:ext uri="{FF2B5EF4-FFF2-40B4-BE49-F238E27FC236}">
                <a16:creationId xmlns:a16="http://schemas.microsoft.com/office/drawing/2014/main" id="{C1DA7C2A-0392-40FA-B4CD-4360FE6461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79440"/>
            <a:ext cx="10515600" cy="1490662"/>
          </a:xfrm>
        </p:spPr>
        <p:txBody>
          <a:bodyPr>
            <a:normAutofit/>
          </a:bodyPr>
          <a:lstStyle/>
          <a:p>
            <a:pPr algn="ctr"/>
            <a:r>
              <a:rPr lang="en-US" sz="8800" b="1" dirty="0">
                <a:latin typeface="Angsana New" panose="02020603050405020304" pitchFamily="18" charset="-34"/>
              </a:rPr>
              <a:t>Overview Internship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A61C81-D11D-4E7E-AAF2-D4D1A72AD0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7E2B8-92F9-4AF1-B7CC-54721B0A28E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1940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A9F7BE0-A00F-4ACF-8FAD-9107DFAB53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165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6BC123-75DE-4809-96DB-32EA0CEF4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7E2B8-92F9-4AF1-B7CC-54721B0A28E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368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CB945F6-4344-4221-85B5-099D6E782A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165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F93CE05-464E-4281-BF4C-BC6B8EA6DCFF}"/>
              </a:ext>
            </a:extLst>
          </p:cNvPr>
          <p:cNvSpPr/>
          <p:nvPr/>
        </p:nvSpPr>
        <p:spPr>
          <a:xfrm>
            <a:off x="3615655" y="3758269"/>
            <a:ext cx="1560351" cy="7885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ngsana New" panose="02020603050405020304" pitchFamily="18" charset="-34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D490550-A0AD-468B-AF40-CB2A0C297DA7}"/>
              </a:ext>
            </a:extLst>
          </p:cNvPr>
          <p:cNvSpPr/>
          <p:nvPr/>
        </p:nvSpPr>
        <p:spPr>
          <a:xfrm>
            <a:off x="60122" y="276836"/>
            <a:ext cx="745221" cy="38589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ngsana New" panose="02020603050405020304" pitchFamily="18" charset="-34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B55B50-50C8-4A77-9E9D-C7A5E4B266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7E2B8-92F9-4AF1-B7CC-54721B0A28E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3162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CEC8A78-C377-4981-9CE4-3380066903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165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41FEDBD-E70E-4E3D-B955-653F89813A14}"/>
              </a:ext>
            </a:extLst>
          </p:cNvPr>
          <p:cNvSpPr/>
          <p:nvPr/>
        </p:nvSpPr>
        <p:spPr>
          <a:xfrm>
            <a:off x="7218728" y="2534873"/>
            <a:ext cx="4450358" cy="1047225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ngsana New" panose="02020603050405020304" pitchFamily="18" charset="-34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D6A5DA4-713B-4BD6-9BCE-779968F21C65}"/>
              </a:ext>
            </a:extLst>
          </p:cNvPr>
          <p:cNvSpPr/>
          <p:nvPr/>
        </p:nvSpPr>
        <p:spPr>
          <a:xfrm>
            <a:off x="7218728" y="4169649"/>
            <a:ext cx="4450358" cy="788246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ngsana New" panose="02020603050405020304" pitchFamily="18" charset="-34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1D9ED50-435A-4640-A37F-60EF77EAF3FF}"/>
              </a:ext>
            </a:extLst>
          </p:cNvPr>
          <p:cNvSpPr/>
          <p:nvPr/>
        </p:nvSpPr>
        <p:spPr>
          <a:xfrm>
            <a:off x="7218728" y="5545446"/>
            <a:ext cx="4450358" cy="571525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ngsana New" panose="02020603050405020304" pitchFamily="18" charset="-34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1D829DE-6254-456E-AE7B-0CA456CCA9EF}"/>
              </a:ext>
            </a:extLst>
          </p:cNvPr>
          <p:cNvSpPr/>
          <p:nvPr/>
        </p:nvSpPr>
        <p:spPr>
          <a:xfrm>
            <a:off x="290820" y="5187192"/>
            <a:ext cx="3266112" cy="1047225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ngsana New" panose="02020603050405020304" pitchFamily="18" charset="-34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12FA04A-04D7-4650-8D92-B12A9E128D02}"/>
              </a:ext>
            </a:extLst>
          </p:cNvPr>
          <p:cNvSpPr/>
          <p:nvPr/>
        </p:nvSpPr>
        <p:spPr>
          <a:xfrm>
            <a:off x="60122" y="1711354"/>
            <a:ext cx="745221" cy="38589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ngsana New" panose="02020603050405020304" pitchFamily="18" charset="-34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D36626-239B-47CA-BB80-BB69F6F30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7E2B8-92F9-4AF1-B7CC-54721B0A28E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6446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C250951-44A9-462F-B064-5AD831C684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165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F334076-272D-4765-BA12-CBA182FAD799}"/>
              </a:ext>
            </a:extLst>
          </p:cNvPr>
          <p:cNvSpPr/>
          <p:nvPr/>
        </p:nvSpPr>
        <p:spPr>
          <a:xfrm>
            <a:off x="293615" y="2206305"/>
            <a:ext cx="11492917" cy="159390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ngsana New" panose="02020603050405020304" pitchFamily="18" charset="-34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B34730-AC47-4D24-B75D-A939DDD63399}"/>
              </a:ext>
            </a:extLst>
          </p:cNvPr>
          <p:cNvSpPr/>
          <p:nvPr/>
        </p:nvSpPr>
        <p:spPr>
          <a:xfrm>
            <a:off x="721454" y="1719743"/>
            <a:ext cx="864066" cy="38589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ngsana New" panose="02020603050405020304" pitchFamily="18" charset="-34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50EA95-2755-45C3-9652-87AD0F8E9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7E2B8-92F9-4AF1-B7CC-54721B0A28E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8653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AA3322F-B821-4267-90FC-05B7C04BDB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165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D1886BE-4703-47A8-88C0-098F5A756FF4}"/>
              </a:ext>
            </a:extLst>
          </p:cNvPr>
          <p:cNvSpPr/>
          <p:nvPr/>
        </p:nvSpPr>
        <p:spPr>
          <a:xfrm>
            <a:off x="285226" y="3801611"/>
            <a:ext cx="11508995" cy="686499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ngsana New" panose="02020603050405020304" pitchFamily="18" charset="-34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755109C-C882-4DA7-8908-0FCF4BB0F86B}"/>
              </a:ext>
            </a:extLst>
          </p:cNvPr>
          <p:cNvSpPr/>
          <p:nvPr/>
        </p:nvSpPr>
        <p:spPr>
          <a:xfrm>
            <a:off x="721454" y="1719743"/>
            <a:ext cx="864066" cy="38589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ngsana New" panose="02020603050405020304" pitchFamily="18" charset="-34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AA6A3A-59C5-4179-8A1E-FC5E69CEA7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7E2B8-92F9-4AF1-B7CC-54721B0A28E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4282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B8F29B6-1A12-40F7-82FE-B8B8B3CE68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165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43816AC-B69E-4D19-B049-D858CF94DF7B}"/>
              </a:ext>
            </a:extLst>
          </p:cNvPr>
          <p:cNvSpPr/>
          <p:nvPr/>
        </p:nvSpPr>
        <p:spPr>
          <a:xfrm>
            <a:off x="192947" y="2122415"/>
            <a:ext cx="7759816" cy="223986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ngsana New" panose="02020603050405020304" pitchFamily="18" charset="-34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B01700F-71C2-4F43-A518-E138F8E3B43B}"/>
              </a:ext>
            </a:extLst>
          </p:cNvPr>
          <p:cNvSpPr/>
          <p:nvPr/>
        </p:nvSpPr>
        <p:spPr>
          <a:xfrm>
            <a:off x="1518407" y="1744910"/>
            <a:ext cx="696288" cy="3187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ngsana New" panose="02020603050405020304" pitchFamily="18" charset="-34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18A821-7843-49FB-935A-8746E4891D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7E2B8-92F9-4AF1-B7CC-54721B0A28E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3295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10C1F7F-B04B-4CAD-98BF-CA0417AD27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165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B9A855C-36AA-4A51-90A9-B1C06E7AB355}"/>
              </a:ext>
            </a:extLst>
          </p:cNvPr>
          <p:cNvSpPr/>
          <p:nvPr/>
        </p:nvSpPr>
        <p:spPr>
          <a:xfrm>
            <a:off x="201336" y="2684477"/>
            <a:ext cx="7751427" cy="3447875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ngsana New" panose="02020603050405020304" pitchFamily="18" charset="-34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5365B01-12AF-4C5B-B1B8-9AD54280E82F}"/>
              </a:ext>
            </a:extLst>
          </p:cNvPr>
          <p:cNvSpPr/>
          <p:nvPr/>
        </p:nvSpPr>
        <p:spPr>
          <a:xfrm>
            <a:off x="1518407" y="67112"/>
            <a:ext cx="696288" cy="3187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ngsana New" panose="02020603050405020304" pitchFamily="18" charset="-34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8480AA-0BA9-4B55-9C97-42E8E9C29A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7E2B8-92F9-4AF1-B7CC-54721B0A28E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6658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BB52BA1-75FF-4E25-A102-B206A8B156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165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9993959-DE78-47AA-A17A-2365E8DB7B6A}"/>
              </a:ext>
            </a:extLst>
          </p:cNvPr>
          <p:cNvSpPr/>
          <p:nvPr/>
        </p:nvSpPr>
        <p:spPr>
          <a:xfrm>
            <a:off x="192947" y="2122415"/>
            <a:ext cx="7826928" cy="145968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ngsana New" panose="02020603050405020304" pitchFamily="18" charset="-34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C0AE0AB-54BA-4D57-A620-A827869BAC3D}"/>
              </a:ext>
            </a:extLst>
          </p:cNvPr>
          <p:cNvSpPr/>
          <p:nvPr/>
        </p:nvSpPr>
        <p:spPr>
          <a:xfrm>
            <a:off x="2139192" y="1744910"/>
            <a:ext cx="1065402" cy="3187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ngsana New" panose="02020603050405020304" pitchFamily="18" charset="-34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6F1013-293F-48FF-AE8F-B3639E8BD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7E2B8-92F9-4AF1-B7CC-54721B0A28E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595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50C685-BD0E-4ECF-B1B2-6AB2345708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165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BBB0657-567F-46EA-AD78-91539E5BE75B}"/>
              </a:ext>
            </a:extLst>
          </p:cNvPr>
          <p:cNvSpPr/>
          <p:nvPr/>
        </p:nvSpPr>
        <p:spPr>
          <a:xfrm>
            <a:off x="201336" y="3565320"/>
            <a:ext cx="7835317" cy="1744911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ngsana New" panose="02020603050405020304" pitchFamily="18" charset="-34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446B073-FE0A-4D30-BE68-0FA27A2E929A}"/>
              </a:ext>
            </a:extLst>
          </p:cNvPr>
          <p:cNvSpPr/>
          <p:nvPr/>
        </p:nvSpPr>
        <p:spPr>
          <a:xfrm>
            <a:off x="2139192" y="1744910"/>
            <a:ext cx="1065402" cy="3187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ngsana New" panose="02020603050405020304" pitchFamily="18" charset="-34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FA5712-0753-417E-B8E0-8DA4BBE67E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7E2B8-92F9-4AF1-B7CC-54721B0A28E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401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ชื่อเรื่อง 3">
            <a:extLst>
              <a:ext uri="{FF2B5EF4-FFF2-40B4-BE49-F238E27FC236}">
                <a16:creationId xmlns:a16="http://schemas.microsoft.com/office/drawing/2014/main" id="{C1DA7C2A-0392-40FA-B4CD-4360FE6461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79440"/>
            <a:ext cx="10515600" cy="1490662"/>
          </a:xfrm>
        </p:spPr>
        <p:txBody>
          <a:bodyPr>
            <a:normAutofit/>
          </a:bodyPr>
          <a:lstStyle/>
          <a:p>
            <a:pPr algn="ctr"/>
            <a:r>
              <a:rPr lang="th-TH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งานที่ </a:t>
            </a:r>
            <a:r>
              <a:rPr lang="en-US" b="1" dirty="0">
                <a:latin typeface="Angsana New" panose="02020603050405020304" pitchFamily="18" charset="-34"/>
              </a:rPr>
              <a:t>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84C3D0-4A9A-44CC-AC75-CD4FB2ECB2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7E2B8-92F9-4AF1-B7CC-54721B0A28E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7339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ชื่อเรื่อง 3">
            <a:extLst>
              <a:ext uri="{FF2B5EF4-FFF2-40B4-BE49-F238E27FC236}">
                <a16:creationId xmlns:a16="http://schemas.microsoft.com/office/drawing/2014/main" id="{C1DA7C2A-0392-40FA-B4CD-4360FE6461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79440"/>
            <a:ext cx="10515600" cy="1490662"/>
          </a:xfrm>
        </p:spPr>
        <p:txBody>
          <a:bodyPr>
            <a:normAutofit/>
          </a:bodyPr>
          <a:lstStyle/>
          <a:p>
            <a:pPr algn="ctr"/>
            <a:r>
              <a:rPr lang="th-TH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งานประจำ</a:t>
            </a:r>
            <a:endParaRPr lang="en-US" b="1" dirty="0">
              <a:latin typeface="Angsana New" panose="02020603050405020304" pitchFamily="18" charset="-34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345FF7-639C-4CF0-A090-BA06243CAB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7E2B8-92F9-4AF1-B7CC-54721B0A28E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5998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763E963-C66E-4DBE-9579-CD3CCA764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โครงสร้าง</a:t>
            </a:r>
            <a:r>
              <a:rPr lang="en-US" b="1" dirty="0">
                <a:latin typeface="Angsana New" panose="02020603050405020304" pitchFamily="18" charset="-34"/>
              </a:rPr>
              <a:t> HIS </a:t>
            </a:r>
            <a:r>
              <a:rPr lang="th-TH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(เดิม)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CA7F2C0-06FC-4468-87E9-1EC5EB5E8F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58001" y="1825625"/>
            <a:ext cx="10075997" cy="4351338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918204-0B9A-4001-8759-348FDE117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7E2B8-92F9-4AF1-B7CC-54721B0A28E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2507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10DF0-0002-4D2D-B6BA-924E5170E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ข้อเสีย </a:t>
            </a:r>
            <a:r>
              <a:rPr lang="en-US" b="1" dirty="0">
                <a:latin typeface="Angsana New" panose="02020603050405020304" pitchFamily="18" charset="-34"/>
              </a:rPr>
              <a:t>- </a:t>
            </a:r>
            <a:r>
              <a:rPr lang="th-TH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โครงสร้าง</a:t>
            </a:r>
            <a:r>
              <a:rPr lang="en-US" b="1" dirty="0">
                <a:latin typeface="Angsana New" panose="02020603050405020304" pitchFamily="18" charset="-34"/>
              </a:rPr>
              <a:t> HIS </a:t>
            </a:r>
            <a:r>
              <a:rPr lang="th-TH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(เดิม)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2BF987-EE99-4476-B8E5-EEFD980DFBA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Bad Performance !!!</a:t>
            </a:r>
          </a:p>
          <a:p>
            <a:pPr marL="0" indent="0">
              <a:buNone/>
            </a:pPr>
            <a:endParaRPr lang="th-TH" dirty="0">
              <a:solidFill>
                <a:srgbClr val="FF0000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Bad Developer Experience </a:t>
            </a:r>
            <a:r>
              <a:rPr lang="th-TH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(</a:t>
            </a:r>
            <a:r>
              <a:rPr lang="en-US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DX</a:t>
            </a:r>
            <a:r>
              <a:rPr lang="th-TH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) </a:t>
            </a:r>
            <a:r>
              <a:rPr lang="en-US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!!!</a:t>
            </a:r>
          </a:p>
          <a:p>
            <a:pPr marL="0" indent="0">
              <a:buNone/>
            </a:pPr>
            <a:endParaRPr lang="th-TH" dirty="0">
              <a:solidFill>
                <a:srgbClr val="FF0000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Build </a:t>
            </a:r>
            <a:r>
              <a:rPr lang="th-TH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นานสุดๆ</a:t>
            </a:r>
            <a:r>
              <a:rPr lang="en-US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!!!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5C4C25-D4CC-4DBC-A682-1D525ABA492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Bug </a:t>
            </a:r>
            <a:r>
              <a:rPr lang="th-TH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เยอะมากกกก </a:t>
            </a:r>
            <a:r>
              <a:rPr lang="en-US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!!!</a:t>
            </a:r>
            <a:endParaRPr lang="th-TH" dirty="0">
              <a:solidFill>
                <a:srgbClr val="FF0000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pPr marL="0" indent="0">
              <a:buNone/>
            </a:pPr>
            <a:endParaRPr lang="th-TH" dirty="0">
              <a:solidFill>
                <a:srgbClr val="FF0000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  <a:latin typeface="Angsana New" panose="02020603050405020304" pitchFamily="18" charset="-34"/>
              </a:rPr>
              <a:t>Duplicate code !!!</a:t>
            </a:r>
            <a:endParaRPr lang="th-TH" dirty="0">
              <a:solidFill>
                <a:srgbClr val="FF0000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pPr marL="0" indent="0">
              <a:buNone/>
            </a:pPr>
            <a:endParaRPr lang="th-TH" dirty="0">
              <a:solidFill>
                <a:srgbClr val="FF0000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pPr>
              <a:buFontTx/>
              <a:buChar char="-"/>
            </a:pPr>
            <a:endParaRPr lang="th-TH" dirty="0">
              <a:solidFill>
                <a:srgbClr val="FF0000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C1697F-B482-4F1E-B9BB-0C01CD882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7E2B8-92F9-4AF1-B7CC-54721B0A28E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4129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ชื่อเรื่อง 3">
            <a:extLst>
              <a:ext uri="{FF2B5EF4-FFF2-40B4-BE49-F238E27FC236}">
                <a16:creationId xmlns:a16="http://schemas.microsoft.com/office/drawing/2014/main" id="{C1DA7C2A-0392-40FA-B4CD-4360FE6461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79440"/>
            <a:ext cx="10515600" cy="1490662"/>
          </a:xfrm>
        </p:spPr>
        <p:txBody>
          <a:bodyPr>
            <a:normAutofit fontScale="90000"/>
          </a:bodyPr>
          <a:lstStyle/>
          <a:p>
            <a:pPr algn="ctr"/>
            <a:r>
              <a:rPr lang="th-TH" b="1" dirty="0">
                <a:solidFill>
                  <a:srgbClr val="0070C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ตัดสินใจ</a:t>
            </a:r>
            <a:br>
              <a:rPr lang="en-US" b="1" dirty="0">
                <a:solidFill>
                  <a:srgbClr val="0070C0"/>
                </a:solidFill>
                <a:latin typeface="Angsana New" panose="02020603050405020304" pitchFamily="18" charset="-34"/>
              </a:rPr>
            </a:br>
            <a:r>
              <a:rPr lang="en-US" b="1" dirty="0">
                <a:solidFill>
                  <a:srgbClr val="0070C0"/>
                </a:solidFill>
                <a:latin typeface="Angsana New" panose="02020603050405020304" pitchFamily="18" charset="-34"/>
              </a:rPr>
              <a:t>“Refactor code”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208D27-5B0E-4338-86F1-9144B1B010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7E2B8-92F9-4AF1-B7CC-54721B0A28E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3282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3">
            <a:extLst>
              <a:ext uri="{FF2B5EF4-FFF2-40B4-BE49-F238E27FC236}">
                <a16:creationId xmlns:a16="http://schemas.microsoft.com/office/drawing/2014/main" id="{85F86C04-2BE8-4B1E-81D2-BE32D4E79B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165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948590-B371-49E0-AC18-B8166D133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7E2B8-92F9-4AF1-B7CC-54721B0A28E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2555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3">
            <a:extLst>
              <a:ext uri="{FF2B5EF4-FFF2-40B4-BE49-F238E27FC236}">
                <a16:creationId xmlns:a16="http://schemas.microsoft.com/office/drawing/2014/main" id="{85F86C04-2BE8-4B1E-81D2-BE32D4E79B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165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870439C-6B54-4398-BAE4-F39C7E7F7977}"/>
              </a:ext>
            </a:extLst>
          </p:cNvPr>
          <p:cNvSpPr/>
          <p:nvPr/>
        </p:nvSpPr>
        <p:spPr>
          <a:xfrm>
            <a:off x="67111" y="343948"/>
            <a:ext cx="503340" cy="48656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ngsana New" panose="02020603050405020304" pitchFamily="18" charset="-34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5159F7A-1B20-4FEF-A884-3BB7CC708D57}"/>
              </a:ext>
            </a:extLst>
          </p:cNvPr>
          <p:cNvSpPr/>
          <p:nvPr/>
        </p:nvSpPr>
        <p:spPr>
          <a:xfrm>
            <a:off x="8499444" y="1947644"/>
            <a:ext cx="728445" cy="48656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ngsana New" panose="02020603050405020304" pitchFamily="18" charset="-34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8D646F-43BD-469E-949E-470CB04CFC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7E2B8-92F9-4AF1-B7CC-54721B0A28E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8947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B94F66F-7E0D-4036-A7CC-A075A08D70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203299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A4151E6-44FF-4A7D-AA28-39F14F959698}"/>
              </a:ext>
            </a:extLst>
          </p:cNvPr>
          <p:cNvSpPr/>
          <p:nvPr/>
        </p:nvSpPr>
        <p:spPr>
          <a:xfrm>
            <a:off x="6165908" y="679508"/>
            <a:ext cx="2407640" cy="2063692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ngsana New" panose="02020603050405020304" pitchFamily="18" charset="-34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EDF57A-EA83-4896-959E-51DEEB26D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7E2B8-92F9-4AF1-B7CC-54721B0A28E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3622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3">
            <a:extLst>
              <a:ext uri="{FF2B5EF4-FFF2-40B4-BE49-F238E27FC236}">
                <a16:creationId xmlns:a16="http://schemas.microsoft.com/office/drawing/2014/main" id="{85F86C04-2BE8-4B1E-81D2-BE32D4E79B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165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870439C-6B54-4398-BAE4-F39C7E7F7977}"/>
              </a:ext>
            </a:extLst>
          </p:cNvPr>
          <p:cNvSpPr/>
          <p:nvPr/>
        </p:nvSpPr>
        <p:spPr>
          <a:xfrm>
            <a:off x="67111" y="343948"/>
            <a:ext cx="503340" cy="48656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ngsana New" panose="02020603050405020304" pitchFamily="18" charset="-34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5159F7A-1B20-4FEF-A884-3BB7CC708D57}"/>
              </a:ext>
            </a:extLst>
          </p:cNvPr>
          <p:cNvSpPr/>
          <p:nvPr/>
        </p:nvSpPr>
        <p:spPr>
          <a:xfrm>
            <a:off x="236288" y="2567032"/>
            <a:ext cx="728445" cy="3523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ngsana New" panose="02020603050405020304" pitchFamily="18" charset="-34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00397-F5A9-4A54-BC7D-E100F70C38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7E2B8-92F9-4AF1-B7CC-54721B0A28E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2351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5D80B8B-491B-4261-AC49-0B48B703A1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165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A9D073B-D8D3-4D35-89F6-D82ED27EE996}"/>
              </a:ext>
            </a:extLst>
          </p:cNvPr>
          <p:cNvSpPr/>
          <p:nvPr/>
        </p:nvSpPr>
        <p:spPr>
          <a:xfrm>
            <a:off x="67111" y="343948"/>
            <a:ext cx="503340" cy="48656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ngsana New" panose="02020603050405020304" pitchFamily="18" charset="-34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7B60121-0C25-47EB-B0F3-95978E480057}"/>
              </a:ext>
            </a:extLst>
          </p:cNvPr>
          <p:cNvSpPr/>
          <p:nvPr/>
        </p:nvSpPr>
        <p:spPr>
          <a:xfrm>
            <a:off x="848684" y="2567032"/>
            <a:ext cx="728445" cy="3523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ngsana New" panose="02020603050405020304" pitchFamily="18" charset="-34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7499BC-2639-4B99-9910-8FF464188F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7E2B8-92F9-4AF1-B7CC-54721B0A28E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858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FC923CD-C6C1-4287-9D7C-F341BC341E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165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6BC390C-AD03-4AF2-A035-5AF2038A8D3C}"/>
              </a:ext>
            </a:extLst>
          </p:cNvPr>
          <p:cNvSpPr/>
          <p:nvPr/>
        </p:nvSpPr>
        <p:spPr>
          <a:xfrm>
            <a:off x="67111" y="343948"/>
            <a:ext cx="503340" cy="48656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ngsana New" panose="02020603050405020304" pitchFamily="18" charset="-34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1099AFE-11F3-48ED-A0B8-4954EACF13DE}"/>
              </a:ext>
            </a:extLst>
          </p:cNvPr>
          <p:cNvSpPr/>
          <p:nvPr/>
        </p:nvSpPr>
        <p:spPr>
          <a:xfrm>
            <a:off x="1553359" y="2550254"/>
            <a:ext cx="728445" cy="3523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ngsana New" panose="02020603050405020304" pitchFamily="18" charset="-34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B1E6CC-04FF-48F9-A3C7-8CD7975EA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7E2B8-92F9-4AF1-B7CC-54721B0A28E2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7598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7F71140-8B87-4DA9-805C-5608D824F0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165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2A06F31-66CE-4CD4-9964-2C022C78F8C8}"/>
              </a:ext>
            </a:extLst>
          </p:cNvPr>
          <p:cNvSpPr/>
          <p:nvPr/>
        </p:nvSpPr>
        <p:spPr>
          <a:xfrm>
            <a:off x="67111" y="343948"/>
            <a:ext cx="503340" cy="48656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ngsana New" panose="02020603050405020304" pitchFamily="18" charset="-34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54AAD6-130E-442E-B453-605FC7DF7B02}"/>
              </a:ext>
            </a:extLst>
          </p:cNvPr>
          <p:cNvSpPr/>
          <p:nvPr/>
        </p:nvSpPr>
        <p:spPr>
          <a:xfrm>
            <a:off x="2283201" y="2550254"/>
            <a:ext cx="1189841" cy="3523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ngsana New" panose="02020603050405020304" pitchFamily="18" charset="-34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65DAFD-BEBC-445C-AE04-F9ACCC51F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7E2B8-92F9-4AF1-B7CC-54721B0A28E2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6798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91E88CB-A743-42E7-8C0F-6064020D76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ngsana New" panose="02020603050405020304" pitchFamily="18" charset="-34"/>
              </a:rPr>
              <a:t>Helpdesk - Network</a:t>
            </a:r>
            <a:endParaRPr lang="th-TH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8E3BAB0-B3E0-473E-9A41-2352E3A8F1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3069017" cy="2301763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B8D6EE5-879F-4072-BB74-61B7995AF8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992451"/>
            <a:ext cx="3069017" cy="233604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341C5CA-1336-404D-958C-15183FD681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5569" y="1690688"/>
            <a:ext cx="3478352" cy="463780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C19C98B-1773-4755-9D5B-CA580E7689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7216" y="1690687"/>
            <a:ext cx="3478352" cy="229446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48C609E-61FF-4675-8401-85559F2DF37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7214" y="3985155"/>
            <a:ext cx="3478351" cy="2336041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D387B0-356D-4A7E-AFF7-414F31DFF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7E2B8-92F9-4AF1-B7CC-54721B0A28E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15847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04F3355-965D-45F3-90D3-33AA6DBA09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165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5247E8E-C095-4916-BAF7-B1544C932D08}"/>
              </a:ext>
            </a:extLst>
          </p:cNvPr>
          <p:cNvSpPr/>
          <p:nvPr/>
        </p:nvSpPr>
        <p:spPr>
          <a:xfrm>
            <a:off x="67111" y="343948"/>
            <a:ext cx="503340" cy="48656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ngsana New" panose="02020603050405020304" pitchFamily="18" charset="-34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47FCE71-7F72-440E-9CD3-4B15E9E2DF2E}"/>
              </a:ext>
            </a:extLst>
          </p:cNvPr>
          <p:cNvSpPr/>
          <p:nvPr/>
        </p:nvSpPr>
        <p:spPr>
          <a:xfrm>
            <a:off x="3407325" y="2558643"/>
            <a:ext cx="1324066" cy="3523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ngsana New" panose="02020603050405020304" pitchFamily="18" charset="-34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237929-B7A4-4EA9-BD5E-E4F39DBEE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7E2B8-92F9-4AF1-B7CC-54721B0A28E2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6418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4227322-47AD-446D-90BA-ABF0322722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203299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7917681-3212-4EA6-9A9F-51A1E798AD13}"/>
              </a:ext>
            </a:extLst>
          </p:cNvPr>
          <p:cNvSpPr/>
          <p:nvPr/>
        </p:nvSpPr>
        <p:spPr>
          <a:xfrm>
            <a:off x="570450" y="327170"/>
            <a:ext cx="503340" cy="48656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ngsana New" panose="02020603050405020304" pitchFamily="18" charset="-34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E60B72-0517-4695-B2FF-B854F8BC6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7E2B8-92F9-4AF1-B7CC-54721B0A28E2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7489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FFBEA0E-942C-4ACA-B7C9-1DDEB1E12A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203299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E6F8DBC-ABE2-497A-96C0-EAF045D60233}"/>
              </a:ext>
            </a:extLst>
          </p:cNvPr>
          <p:cNvSpPr/>
          <p:nvPr/>
        </p:nvSpPr>
        <p:spPr>
          <a:xfrm>
            <a:off x="1115736" y="343948"/>
            <a:ext cx="645952" cy="48656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ngsana New" panose="02020603050405020304" pitchFamily="18" charset="-34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E120B1-3A22-459D-AA74-753697947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7E2B8-92F9-4AF1-B7CC-54721B0A28E2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3747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02A2806-B4FF-4D59-8446-85285592E1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165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F6CD934-96C5-41A3-9A48-B484BB87D84D}"/>
              </a:ext>
            </a:extLst>
          </p:cNvPr>
          <p:cNvSpPr/>
          <p:nvPr/>
        </p:nvSpPr>
        <p:spPr>
          <a:xfrm>
            <a:off x="1753300" y="318781"/>
            <a:ext cx="721452" cy="48656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ngsana New" panose="02020603050405020304" pitchFamily="18" charset="-34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42AAFA-2ABE-4361-9A5F-9F2B2F998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7E2B8-92F9-4AF1-B7CC-54721B0A28E2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0113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79AF189-FF3E-406F-A409-1CFDF0A3CA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165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ABA2C04-34CD-46DA-8408-6AE9069140AD}"/>
              </a:ext>
            </a:extLst>
          </p:cNvPr>
          <p:cNvSpPr/>
          <p:nvPr/>
        </p:nvSpPr>
        <p:spPr>
          <a:xfrm>
            <a:off x="2466363" y="343948"/>
            <a:ext cx="545284" cy="48656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ngsana New" panose="02020603050405020304" pitchFamily="18" charset="-34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492856-677F-459E-B9C0-B11CC0363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7E2B8-92F9-4AF1-B7CC-54721B0A28E2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9499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ชื่อเรื่อง 3">
            <a:extLst>
              <a:ext uri="{FF2B5EF4-FFF2-40B4-BE49-F238E27FC236}">
                <a16:creationId xmlns:a16="http://schemas.microsoft.com/office/drawing/2014/main" id="{C1DA7C2A-0392-40FA-B4CD-4360FE6461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79440"/>
            <a:ext cx="10515600" cy="1490662"/>
          </a:xfrm>
        </p:spPr>
        <p:txBody>
          <a:bodyPr>
            <a:normAutofit fontScale="90000"/>
          </a:bodyPr>
          <a:lstStyle/>
          <a:p>
            <a:pPr algn="ctr"/>
            <a:r>
              <a:rPr lang="th-TH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รวม งานที่ 1 กับงานที่ 2 </a:t>
            </a:r>
            <a:br>
              <a:rPr lang="th-TH" b="1" dirty="0">
                <a:latin typeface="Angsana New" panose="02020603050405020304" pitchFamily="18" charset="-34"/>
                <a:cs typeface="Angsana New" panose="02020603050405020304" pitchFamily="18" charset="-34"/>
              </a:rPr>
            </a:br>
            <a:r>
              <a:rPr lang="en-US" b="1" dirty="0">
                <a:solidFill>
                  <a:srgbClr val="00B050"/>
                </a:solidFill>
                <a:latin typeface="Angsana New" panose="02020603050405020304" pitchFamily="18" charset="-34"/>
              </a:rPr>
              <a:t>“</a:t>
            </a:r>
            <a:r>
              <a:rPr lang="th-TH" b="1" dirty="0">
                <a:solidFill>
                  <a:srgbClr val="00B050"/>
                </a:solidFill>
              </a:rPr>
              <a:t>เข้าด้วยกัน</a:t>
            </a:r>
            <a:r>
              <a:rPr lang="en-US" b="1" dirty="0">
                <a:solidFill>
                  <a:srgbClr val="00B050"/>
                </a:solidFill>
                <a:latin typeface="Angsana New" panose="02020603050405020304" pitchFamily="18" charset="-34"/>
              </a:rPr>
              <a:t>”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57EFC5-9AAF-4052-BE1E-2E6C5E75E1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7E2B8-92F9-4AF1-B7CC-54721B0A28E2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10997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836D951-9699-47AF-9B90-51B984F82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 of user interface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44A6596-2003-4C9D-B8B8-5DFEC998F8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09925" y="2358231"/>
            <a:ext cx="5772150" cy="3286125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8EA8F07-7088-473B-BDF0-A82E523379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7E2B8-92F9-4AF1-B7CC-54721B0A28E2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0496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92C62BA-1512-43BB-AC13-906F9FC8C9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165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D692185-2BFF-4C5E-AC26-19CAFDBC31A8}"/>
              </a:ext>
            </a:extLst>
          </p:cNvPr>
          <p:cNvSpPr/>
          <p:nvPr/>
        </p:nvSpPr>
        <p:spPr>
          <a:xfrm>
            <a:off x="2936147" y="2483141"/>
            <a:ext cx="1157681" cy="24328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ngsana New" panose="02020603050405020304" pitchFamily="18" charset="-34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74C70E-25BC-43FD-AFBB-1B22D2D610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7E2B8-92F9-4AF1-B7CC-54721B0A28E2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1307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271CB79-17A6-44DC-A39B-8B70274A67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203299" cy="68580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B017B4-6D25-45BB-A828-D23ED16F3D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7E2B8-92F9-4AF1-B7CC-54721B0A28E2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7905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ชื่อเรื่อง 3">
            <a:extLst>
              <a:ext uri="{FF2B5EF4-FFF2-40B4-BE49-F238E27FC236}">
                <a16:creationId xmlns:a16="http://schemas.microsoft.com/office/drawing/2014/main" id="{C1DA7C2A-0392-40FA-B4CD-4360FE6461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79440"/>
            <a:ext cx="10515600" cy="1490662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latin typeface="Angsana New" panose="02020603050405020304" pitchFamily="18" charset="-34"/>
              </a:rPr>
              <a:t>Demo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977012-2E48-44F6-8E5F-85F9F0E277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7E2B8-92F9-4AF1-B7CC-54721B0A28E2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1093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78DD094-CDF5-49C3-B6DE-34B2ADDA8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ngsana New" panose="02020603050405020304" pitchFamily="18" charset="-34"/>
              </a:rPr>
              <a:t>Helpdesk - Network</a:t>
            </a:r>
            <a:endParaRPr lang="th-TH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10" name="รูปภาพ 9">
            <a:extLst>
              <a:ext uri="{FF2B5EF4-FFF2-40B4-BE49-F238E27FC236}">
                <a16:creationId xmlns:a16="http://schemas.microsoft.com/office/drawing/2014/main" id="{18A648CD-5F98-41F0-B0DC-7A6CF5D5CA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6572069" cy="3696789"/>
          </a:xfrm>
          <a:prstGeom prst="rect">
            <a:avLst/>
          </a:prstGeom>
        </p:spPr>
      </p:pic>
      <p:pic>
        <p:nvPicPr>
          <p:cNvPr id="12" name="รูปภาพ 11">
            <a:extLst>
              <a:ext uri="{FF2B5EF4-FFF2-40B4-BE49-F238E27FC236}">
                <a16:creationId xmlns:a16="http://schemas.microsoft.com/office/drawing/2014/main" id="{2F7FB679-CC6F-48B2-B51D-A50AF3541E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0269" y="1259614"/>
            <a:ext cx="4127863" cy="4127863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16C0CE-D47D-40CE-9269-678373A250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7E2B8-92F9-4AF1-B7CC-54721B0A28E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454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DBBEF2-2D7C-47E1-9D38-68B890174A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สิ่งที่ปรับปรุงในโปรเจค</a:t>
            </a:r>
            <a:endParaRPr lang="en-US" dirty="0"/>
          </a:p>
        </p:txBody>
      </p:sp>
      <p:graphicFrame>
        <p:nvGraphicFramePr>
          <p:cNvPr id="15" name="Content Placeholder 14">
            <a:extLst>
              <a:ext uri="{FF2B5EF4-FFF2-40B4-BE49-F238E27FC236}">
                <a16:creationId xmlns:a16="http://schemas.microsoft.com/office/drawing/2014/main" id="{3EF67ABD-38DD-4D89-8A0B-E9FFC083A2F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71497545"/>
              </p:ext>
            </p:extLst>
          </p:nvPr>
        </p:nvGraphicFramePr>
        <p:xfrm>
          <a:off x="838200" y="1825625"/>
          <a:ext cx="10515600" cy="2560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505200">
                  <a:extLst>
                    <a:ext uri="{9D8B030D-6E8A-4147-A177-3AD203B41FA5}">
                      <a16:colId xmlns:a16="http://schemas.microsoft.com/office/drawing/2014/main" val="1141975307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167188636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14929119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3600" dirty="0">
                        <a:latin typeface="Angsana New" panose="02020603050405020304" pitchFamily="18" charset="-34"/>
                        <a:cs typeface="Angsana New" panose="02020603050405020304" pitchFamily="18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3600" dirty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ก่อนปรับปรุง</a:t>
                      </a:r>
                      <a:endParaRPr lang="en-US" sz="3600" dirty="0">
                        <a:latin typeface="Angsana New" panose="02020603050405020304" pitchFamily="18" charset="-34"/>
                        <a:cs typeface="Angsana New" panose="02020603050405020304" pitchFamily="18" charset="-34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3600" dirty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หลังปรับปรุง</a:t>
                      </a:r>
                      <a:endParaRPr lang="en-US" sz="3600" dirty="0">
                        <a:latin typeface="Angsana New" panose="02020603050405020304" pitchFamily="18" charset="-34"/>
                        <a:cs typeface="Angsana New" panose="02020603050405020304" pitchFamily="18" charset="-34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402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Performance </a:t>
                      </a:r>
                      <a:r>
                        <a:rPr lang="th-TH" sz="3600" dirty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(</a:t>
                      </a:r>
                      <a:r>
                        <a:rPr lang="en-US" sz="3600" dirty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req/s</a:t>
                      </a:r>
                      <a:r>
                        <a:rPr lang="th-TH" sz="3600" dirty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)</a:t>
                      </a:r>
                      <a:endParaRPr lang="en-US" sz="3600" dirty="0">
                        <a:latin typeface="Angsana New" panose="02020603050405020304" pitchFamily="18" charset="-34"/>
                        <a:cs typeface="Angsana New" panose="02020603050405020304" pitchFamily="18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538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solidFill>
                            <a:schemeClr val="tx1"/>
                          </a:solidFill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655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02910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Time Build </a:t>
                      </a:r>
                      <a:r>
                        <a:rPr lang="th-TH" sz="3600" dirty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(</a:t>
                      </a:r>
                      <a:r>
                        <a:rPr lang="en-US" sz="3600" dirty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sec</a:t>
                      </a:r>
                      <a:r>
                        <a:rPr lang="th-TH" sz="3600" dirty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)</a:t>
                      </a:r>
                      <a:endParaRPr lang="en-US" sz="3600" dirty="0">
                        <a:latin typeface="Angsana New" panose="02020603050405020304" pitchFamily="18" charset="-34"/>
                        <a:cs typeface="Angsana New" panose="02020603050405020304" pitchFamily="18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solidFill>
                            <a:schemeClr val="tx1"/>
                          </a:solidFill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20 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solidFill>
                            <a:schemeClr val="tx1"/>
                          </a:solidFill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9 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00295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Size File </a:t>
                      </a:r>
                      <a:r>
                        <a:rPr lang="th-TH" sz="3600" dirty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(</a:t>
                      </a:r>
                      <a:r>
                        <a:rPr lang="en-US" sz="3600" dirty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mb</a:t>
                      </a:r>
                      <a:r>
                        <a:rPr lang="th-TH" sz="3600" dirty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)</a:t>
                      </a:r>
                      <a:endParaRPr lang="en-US" sz="3600" dirty="0">
                        <a:latin typeface="Angsana New" panose="02020603050405020304" pitchFamily="18" charset="-34"/>
                        <a:cs typeface="Angsana New" panose="02020603050405020304" pitchFamily="18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solidFill>
                            <a:schemeClr val="tx1"/>
                          </a:solidFill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2.38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solidFill>
                            <a:schemeClr val="tx1"/>
                          </a:solidFill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2.04 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3768594"/>
                  </a:ext>
                </a:extLst>
              </a:tr>
            </a:tbl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9945A0-D9DF-4913-93EB-4D0D9B3DC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7E2B8-92F9-4AF1-B7CC-54721B0A28E2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679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0E41B5D2-06A5-470D-AF9F-86447450122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41364544"/>
              </p:ext>
            </p:extLst>
          </p:nvPr>
        </p:nvGraphicFramePr>
        <p:xfrm>
          <a:off x="964734" y="719666"/>
          <a:ext cx="10352015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F1CC1D-87E3-40A0-A46A-AF3CF5DDBB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7E2B8-92F9-4AF1-B7CC-54721B0A28E2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4322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ชื่อเรื่อง 3">
            <a:extLst>
              <a:ext uri="{FF2B5EF4-FFF2-40B4-BE49-F238E27FC236}">
                <a16:creationId xmlns:a16="http://schemas.microsoft.com/office/drawing/2014/main" id="{C1DA7C2A-0392-40FA-B4CD-4360FE6461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79440"/>
            <a:ext cx="10515600" cy="1490662"/>
          </a:xfrm>
        </p:spPr>
        <p:txBody>
          <a:bodyPr>
            <a:normAutofit/>
          </a:bodyPr>
          <a:lstStyle/>
          <a:p>
            <a:pPr algn="ctr"/>
            <a:r>
              <a:rPr lang="th-TH" b="1" dirty="0">
                <a:latin typeface="Angsana New" panose="02020603050405020304" pitchFamily="18" charset="-34"/>
              </a:rPr>
              <a:t>ส่งต่อโปรเจค</a:t>
            </a:r>
            <a:endParaRPr lang="en-US" b="1" dirty="0">
              <a:latin typeface="Angsana New" panose="02020603050405020304" pitchFamily="18" charset="-34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C6DC83-4766-4654-A0A9-5A5EC135C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7E2B8-92F9-4AF1-B7CC-54721B0A28E2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6821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5D3C3BA-E100-4B91-99B8-2CD3929BC5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12800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389C5D-CF3E-4F1C-BCBC-7F2D115656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7E2B8-92F9-4AF1-B7CC-54721B0A28E2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5779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BBB51-A0C6-4E26-990E-2ACE4C6CF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43BB5E-67C9-4AF8-B4C7-C1CC54A0A7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hlinkClick r:id="rId2"/>
              </a:rPr>
              <a:t>https://unsplash.com/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3EC235-5298-4A70-B8EA-E66904F2FC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7E2B8-92F9-4AF1-B7CC-54721B0A28E2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3951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ชื่อเรื่อง 3">
            <a:extLst>
              <a:ext uri="{FF2B5EF4-FFF2-40B4-BE49-F238E27FC236}">
                <a16:creationId xmlns:a16="http://schemas.microsoft.com/office/drawing/2014/main" id="{C1DA7C2A-0392-40FA-B4CD-4360FE6461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79440"/>
            <a:ext cx="10515600" cy="1490662"/>
          </a:xfrm>
        </p:spPr>
        <p:txBody>
          <a:bodyPr>
            <a:normAutofit/>
          </a:bodyPr>
          <a:lstStyle/>
          <a:p>
            <a:pPr algn="ctr"/>
            <a:r>
              <a:rPr lang="th-TH" b="1" dirty="0">
                <a:cs typeface="Angsana New" panose="02020603050405020304" pitchFamily="18" charset="-34"/>
              </a:rPr>
              <a:t>โปรเจค</a:t>
            </a:r>
            <a:r>
              <a:rPr lang="en-US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 HIS on website</a:t>
            </a:r>
            <a:endParaRPr lang="en-US" b="1" dirty="0">
              <a:latin typeface="Angsana New" panose="02020603050405020304" pitchFamily="18" charset="-34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F94649-4096-4E77-99BB-3DD5744E8D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7E2B8-92F9-4AF1-B7CC-54721B0A28E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3000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142C1DB-7BF6-413B-B40D-7669BDC83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>
                <a:cs typeface="Angsana New" panose="02020603050405020304" pitchFamily="18" charset="-34"/>
              </a:rPr>
              <a:t>จุดประสงค์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E28BDF8-B182-4869-A25B-AD67E911D0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th-TH" sz="4400" dirty="0">
                <a:latin typeface="Angsana New" panose="02020603050405020304" pitchFamily="18" charset="-34"/>
                <a:cs typeface="Angsana New" panose="02020603050405020304" pitchFamily="18" charset="-34"/>
              </a:rPr>
              <a:t>ย้ายโปรแกรมที่ทำงานบน </a:t>
            </a:r>
            <a:r>
              <a:rPr lang="en-US" sz="4400" dirty="0">
                <a:latin typeface="Angsana New" panose="02020603050405020304" pitchFamily="18" charset="-34"/>
                <a:cs typeface="Angsana New" panose="02020603050405020304" pitchFamily="18" charset="-34"/>
              </a:rPr>
              <a:t>Windows </a:t>
            </a:r>
            <a:r>
              <a:rPr lang="th-TH" sz="4400" dirty="0">
                <a:latin typeface="Angsana New" panose="02020603050405020304" pitchFamily="18" charset="-34"/>
                <a:cs typeface="Angsana New" panose="02020603050405020304" pitchFamily="18" charset="-34"/>
              </a:rPr>
              <a:t>มา ทำงานบน </a:t>
            </a:r>
            <a:r>
              <a:rPr lang="en-US" sz="4400" dirty="0">
                <a:latin typeface="Angsana New" panose="02020603050405020304" pitchFamily="18" charset="-34"/>
                <a:cs typeface="Angsana New" panose="02020603050405020304" pitchFamily="18" charset="-34"/>
              </a:rPr>
              <a:t>Website </a:t>
            </a:r>
          </a:p>
          <a:p>
            <a:pPr marL="0" indent="0" algn="ctr">
              <a:buNone/>
            </a:pPr>
            <a:r>
              <a:rPr lang="th-TH" sz="8000" b="1" dirty="0">
                <a:solidFill>
                  <a:srgbClr val="00B05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(</a:t>
            </a:r>
            <a:r>
              <a:rPr lang="en-US" sz="8000" b="1" dirty="0">
                <a:solidFill>
                  <a:srgbClr val="00B05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Web APP</a:t>
            </a:r>
            <a:r>
              <a:rPr lang="th-TH" sz="8000" b="1" dirty="0">
                <a:solidFill>
                  <a:srgbClr val="00B05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0C3F2A-BBE5-4CD3-BB21-48FD145276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7E2B8-92F9-4AF1-B7CC-54721B0A28E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8109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ชื่อเรื่อง 3">
            <a:extLst>
              <a:ext uri="{FF2B5EF4-FFF2-40B4-BE49-F238E27FC236}">
                <a16:creationId xmlns:a16="http://schemas.microsoft.com/office/drawing/2014/main" id="{C1DA7C2A-0392-40FA-B4CD-4360FE6461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79440"/>
            <a:ext cx="10515600" cy="1490662"/>
          </a:xfrm>
        </p:spPr>
        <p:txBody>
          <a:bodyPr>
            <a:normAutofit/>
          </a:bodyPr>
          <a:lstStyle/>
          <a:p>
            <a:pPr algn="ctr"/>
            <a:r>
              <a:rPr lang="th-TH" b="1" dirty="0">
                <a:latin typeface="Angsana New" panose="02020603050405020304" pitchFamily="18" charset="-34"/>
              </a:rPr>
              <a:t>เครื่องมือที่ใช้งาน (</a:t>
            </a:r>
            <a:r>
              <a:rPr lang="en-US" b="1" dirty="0">
                <a:latin typeface="Angsana New" panose="02020603050405020304" pitchFamily="18" charset="-34"/>
              </a:rPr>
              <a:t>Tools</a:t>
            </a:r>
            <a:r>
              <a:rPr lang="th-TH" b="1" dirty="0">
                <a:latin typeface="Angsana New" panose="02020603050405020304" pitchFamily="18" charset="-34"/>
              </a:rPr>
              <a:t>)</a:t>
            </a:r>
            <a:endParaRPr lang="en-US" b="1" dirty="0">
              <a:latin typeface="Angsana New" panose="02020603050405020304" pitchFamily="18" charset="-34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941A8B-3F17-476F-87CF-93F674076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7E2B8-92F9-4AF1-B7CC-54721B0A28E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529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CFB9E0B-5148-4D05-BF27-D6CA51C4E4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1"/>
            <a:ext cx="12298261" cy="6911367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02FC9E-42DC-4C52-B654-352F89290B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7E2B8-92F9-4AF1-B7CC-54721B0A28E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3935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1155</TotalTime>
  <Words>229</Words>
  <Application>Microsoft Office PowerPoint</Application>
  <PresentationFormat>Widescreen</PresentationFormat>
  <Paragraphs>108</Paragraphs>
  <Slides>54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59" baseType="lpstr">
      <vt:lpstr>Angsana New</vt:lpstr>
      <vt:lpstr>Arabica</vt:lpstr>
      <vt:lpstr>Arial</vt:lpstr>
      <vt:lpstr>Calibri</vt:lpstr>
      <vt:lpstr>Office Theme</vt:lpstr>
      <vt:lpstr>โปรเจค HIS on Website  นาย วชิระ ขวัญใจ B5716173 นาย นฤปนาท เสียงสนั่น B5801756</vt:lpstr>
      <vt:lpstr>Overview Internship</vt:lpstr>
      <vt:lpstr>งานประจำ</vt:lpstr>
      <vt:lpstr>Helpdesk - Network</vt:lpstr>
      <vt:lpstr>Helpdesk - Network</vt:lpstr>
      <vt:lpstr>โปรเจค HIS on website</vt:lpstr>
      <vt:lpstr>จุดประสงค์</vt:lpstr>
      <vt:lpstr>เครื่องมือที่ใช้งาน (Tools)</vt:lpstr>
      <vt:lpstr>PowerPoint Presentation</vt:lpstr>
      <vt:lpstr>PowerPoint Presentation</vt:lpstr>
      <vt:lpstr>งานที่ 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งานที่ 2</vt:lpstr>
      <vt:lpstr>โครงสร้าง HIS (เดิม)</vt:lpstr>
      <vt:lpstr>ข้อเสีย - โครงสร้าง HIS (เดิม)</vt:lpstr>
      <vt:lpstr>ตัดสินใจ “Refactor code”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รวม งานที่ 1 กับงานที่ 2  “เข้าด้วยกัน”</vt:lpstr>
      <vt:lpstr>Features of user interface</vt:lpstr>
      <vt:lpstr>PowerPoint Presentation</vt:lpstr>
      <vt:lpstr>PowerPoint Presentation</vt:lpstr>
      <vt:lpstr>Demo</vt:lpstr>
      <vt:lpstr>สิ่งที่ปรับปรุงในโปรเจค</vt:lpstr>
      <vt:lpstr>PowerPoint Presentation</vt:lpstr>
      <vt:lpstr>ส่งต่อโปรเจค</vt:lpstr>
      <vt:lpstr>PowerPoint Presentation</vt:lpstr>
      <vt:lpstr>Reference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UI Screening Detail</dc:title>
  <dc:creator>Wachira Kwanjai</dc:creator>
  <cp:lastModifiedBy>OS</cp:lastModifiedBy>
  <cp:revision>184</cp:revision>
  <dcterms:created xsi:type="dcterms:W3CDTF">2019-04-04T01:33:04Z</dcterms:created>
  <dcterms:modified xsi:type="dcterms:W3CDTF">2019-06-25T07:57:18Z</dcterms:modified>
</cp:coreProperties>
</file>